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5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6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6901" r:id="rId1"/>
    <p:sldMasterId id="2147486938" r:id="rId2"/>
    <p:sldMasterId id="2147486990" r:id="rId3"/>
    <p:sldMasterId id="2147486998" r:id="rId4"/>
    <p:sldMasterId id="2147487006" r:id="rId5"/>
    <p:sldMasterId id="2147487019" r:id="rId6"/>
    <p:sldMasterId id="2147487045" r:id="rId7"/>
  </p:sldMasterIdLst>
  <p:notesMasterIdLst>
    <p:notesMasterId r:id="rId24"/>
  </p:notesMasterIdLst>
  <p:handoutMasterIdLst>
    <p:handoutMasterId r:id="rId25"/>
  </p:handoutMasterIdLst>
  <p:sldIdLst>
    <p:sldId id="581" r:id="rId8"/>
    <p:sldId id="715" r:id="rId9"/>
    <p:sldId id="717" r:id="rId10"/>
    <p:sldId id="718" r:id="rId11"/>
    <p:sldId id="721" r:id="rId12"/>
    <p:sldId id="735" r:id="rId13"/>
    <p:sldId id="732" r:id="rId14"/>
    <p:sldId id="733" r:id="rId15"/>
    <p:sldId id="734" r:id="rId16"/>
    <p:sldId id="708" r:id="rId17"/>
    <p:sldId id="709" r:id="rId18"/>
    <p:sldId id="730" r:id="rId19"/>
    <p:sldId id="731" r:id="rId20"/>
    <p:sldId id="710" r:id="rId21"/>
    <p:sldId id="711" r:id="rId22"/>
    <p:sldId id="736" r:id="rId23"/>
  </p:sldIdLst>
  <p:sldSz cx="9144000" cy="6858000" type="screen4x3"/>
  <p:notesSz cx="7099300" cy="10234613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b="1" kern="1200">
        <a:solidFill>
          <a:schemeClr val="bg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b="1" kern="1200">
        <a:solidFill>
          <a:schemeClr val="bg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b="1" kern="1200">
        <a:solidFill>
          <a:schemeClr val="bg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b="1" kern="1200">
        <a:solidFill>
          <a:schemeClr val="bg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b="1" kern="1200">
        <a:solidFill>
          <a:schemeClr val="bg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bg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bg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bg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bg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ra Piller" initials="SJ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F5494"/>
    <a:srgbClr val="167EDC"/>
    <a:srgbClr val="BBE0E3"/>
    <a:srgbClr val="BDDEFF"/>
    <a:srgbClr val="F2B800"/>
    <a:srgbClr val="DDF1F2"/>
    <a:srgbClr val="FBFBFB"/>
    <a:srgbClr val="185AC6"/>
    <a:srgbClr val="C5B158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67" autoAdjust="0"/>
    <p:restoredTop sz="96433" autoAdjust="0"/>
  </p:normalViewPr>
  <p:slideViewPr>
    <p:cSldViewPr>
      <p:cViewPr varScale="1">
        <p:scale>
          <a:sx n="113" d="100"/>
          <a:sy n="113" d="100"/>
        </p:scale>
        <p:origin x="121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72"/>
    </p:cViewPr>
  </p:sorterViewPr>
  <p:notesViewPr>
    <p:cSldViewPr showGuides="1">
      <p:cViewPr varScale="1">
        <p:scale>
          <a:sx n="79" d="100"/>
          <a:sy n="79" d="100"/>
        </p:scale>
        <p:origin x="-3930" y="-7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860" cy="51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597" tIns="47298" rIns="94597" bIns="47298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0785" y="0"/>
            <a:ext cx="3076860" cy="51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597" tIns="47298" rIns="94597" bIns="4729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719942"/>
            <a:ext cx="3076860" cy="51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597" tIns="47298" rIns="94597" bIns="47298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0785" y="9719942"/>
            <a:ext cx="3076860" cy="51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597" tIns="47298" rIns="94597" bIns="4729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FB92ADFC-266D-48A0-AB31-7C855E2613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6671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3076860" cy="51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597" tIns="47298" rIns="94597" bIns="47298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785" y="0"/>
            <a:ext cx="3076860" cy="51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597" tIns="47298" rIns="94597" bIns="4729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03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0428" y="4860787"/>
            <a:ext cx="5678446" cy="4605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597" tIns="47298" rIns="94597" bIns="472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19942"/>
            <a:ext cx="3076860" cy="51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597" tIns="47298" rIns="94597" bIns="47298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785" y="9719942"/>
            <a:ext cx="3076860" cy="51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597" tIns="47298" rIns="94597" bIns="4729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8275D90C-56E4-4764-80A2-1A21DD6949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23577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632973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75D90C-56E4-4764-80A2-1A21DD694948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5807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75D90C-56E4-4764-80A2-1A21DD694948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904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75D90C-56E4-4764-80A2-1A21DD694948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517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75D90C-56E4-4764-80A2-1A21DD694948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674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248" y="6273039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EFF253D6-A227-4B01-87E4-2BFB586504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066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777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124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052513"/>
            <a:ext cx="8229600" cy="5040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9958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06001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1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16224"/>
          </a:xfrm>
        </p:spPr>
        <p:txBody>
          <a:bodyPr/>
          <a:lstStyle>
            <a:lvl1pPr indent="0">
              <a:defRPr sz="36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5" y="3933056"/>
            <a:ext cx="3744416" cy="1872208"/>
          </a:xfrm>
        </p:spPr>
        <p:txBody>
          <a:bodyPr/>
          <a:lstStyle>
            <a:lvl1pPr marL="0" indent="0">
              <a:buNone/>
              <a:defRPr sz="2250" b="1" i="0">
                <a:solidFill>
                  <a:schemeClr val="bg1"/>
                </a:solidFill>
              </a:defRPr>
            </a:lvl1pPr>
            <a:lvl3pPr marL="171450" indent="-171450" algn="l">
              <a:defRPr sz="225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EFF253D6-A227-4B01-87E4-2BFB586504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023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1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U:\Restricted\01\SG ARIANE III\Administration\Image ARIANE\ARIANE logo (typo)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419064"/>
            <a:ext cx="846994" cy="257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43663"/>
            <a:ext cx="2895600" cy="277813"/>
          </a:xfrm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550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8289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4260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1421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7454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943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6145213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43661"/>
            <a:ext cx="2895600" cy="277813"/>
          </a:xfrm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9734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727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6637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937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2198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052513"/>
            <a:ext cx="8229600" cy="5040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0852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014" y="6145213"/>
            <a:ext cx="2243137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80730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33788"/>
          </a:xfrm>
        </p:spPr>
        <p:txBody>
          <a:bodyPr/>
          <a:lstStyle>
            <a:lvl1pPr marL="257175" indent="-257175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77013" y="115888"/>
            <a:ext cx="2133600" cy="476250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373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8313" y="6297613"/>
            <a:ext cx="21336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735775D2-1D9C-405F-A5AC-04DF3A9E7535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207482"/>
      </p:ext>
    </p:extLst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77" y="6319839"/>
            <a:ext cx="684335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971551" y="6424613"/>
            <a:ext cx="3603380" cy="23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000" baseline="-25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2000" baseline="-25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2000" baseline="-25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2000" baseline="-25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2000" baseline="-25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>
              <a:defRPr/>
            </a:pPr>
            <a:r>
              <a:rPr lang="en-GB" altLang="en-US" sz="923" b="0" baseline="0" smtClean="0">
                <a:solidFill>
                  <a:srgbClr val="58AB27"/>
                </a:solidFill>
                <a:latin typeface="Arial Unicode MS" panose="020B0604020202020204" pitchFamily="34" charset="-128"/>
                <a:ea typeface="MS PGothic" panose="020B0600070205080204" pitchFamily="34" charset="-128"/>
              </a:rPr>
              <a:t>learning and development - consultancy - research</a:t>
            </a:r>
            <a:endParaRPr lang="en-US" altLang="en-US" sz="923" b="0" baseline="0" smtClean="0">
              <a:solidFill>
                <a:srgbClr val="58AB27"/>
              </a:solidFill>
              <a:latin typeface="Arial Unicode MS" panose="020B060402020202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0" y="6237288"/>
            <a:ext cx="9144000" cy="0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>
              <a:spcBef>
                <a:spcPct val="0"/>
              </a:spcBef>
            </a:pPr>
            <a:endParaRPr lang="en-US" sz="1846" b="0" baseline="-25000" smtClean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grpSp>
        <p:nvGrpSpPr>
          <p:cNvPr id="7" name="Group 7"/>
          <p:cNvGrpSpPr>
            <a:grpSpLocks/>
          </p:cNvGrpSpPr>
          <p:nvPr userDrawn="1"/>
        </p:nvGrpSpPr>
        <p:grpSpPr bwMode="auto">
          <a:xfrm>
            <a:off x="8087458" y="6397626"/>
            <a:ext cx="955431" cy="263525"/>
            <a:chOff x="3610" y="4030"/>
            <a:chExt cx="602" cy="166"/>
          </a:xfrm>
        </p:grpSpPr>
        <p:sp>
          <p:nvSpPr>
            <p:cNvPr id="8" name="Text Box 8"/>
            <p:cNvSpPr txBox="1">
              <a:spLocks noChangeArrowheads="1"/>
            </p:cNvSpPr>
            <p:nvPr userDrawn="1"/>
          </p:nvSpPr>
          <p:spPr bwMode="auto">
            <a:xfrm>
              <a:off x="3716" y="4045"/>
              <a:ext cx="496" cy="1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>
                <a:defRPr/>
              </a:pPr>
              <a:r>
                <a:rPr lang="en-GB" altLang="en-US" sz="831" b="0" baseline="0" dirty="0" smtClean="0">
                  <a:solidFill>
                    <a:srgbClr val="58AB27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rPr>
                <a:t>EIPA</a:t>
              </a:r>
              <a:r>
                <a:rPr lang="en-GB" altLang="en-US" sz="923" b="0" baseline="0" dirty="0" smtClean="0">
                  <a:solidFill>
                    <a:srgbClr val="58AB27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rPr>
                <a:t> </a:t>
              </a:r>
              <a:r>
                <a:rPr lang="en-GB" altLang="en-US" sz="831" b="0" baseline="0" dirty="0" smtClean="0">
                  <a:solidFill>
                    <a:srgbClr val="58AB27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rPr>
                <a:t>2019</a:t>
              </a:r>
              <a:endParaRPr lang="en-US" altLang="en-US" sz="923" b="0" baseline="0" dirty="0" smtClean="0">
                <a:solidFill>
                  <a:srgbClr val="58AB27"/>
                </a:solidFill>
                <a:latin typeface="Arial Unicode MS" panose="020B0604020202020204" pitchFamily="34" charset="-128"/>
                <a:ea typeface="MS PGothic" panose="020B0600070205080204" pitchFamily="34" charset="-128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 userDrawn="1"/>
          </p:nvSpPr>
          <p:spPr bwMode="auto">
            <a:xfrm>
              <a:off x="3610" y="4030"/>
              <a:ext cx="182" cy="1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>
                <a:spcBef>
                  <a:spcPct val="0"/>
                </a:spcBef>
                <a:defRPr/>
              </a:pPr>
              <a:r>
                <a:rPr lang="en-GB" altLang="en-US" sz="1108" b="0" baseline="0" smtClean="0">
                  <a:solidFill>
                    <a:srgbClr val="58AB27"/>
                  </a:solidFill>
                  <a:ea typeface="MS PGothic" panose="020B0600070205080204" pitchFamily="34" charset="-128"/>
                </a:rPr>
                <a:t>©</a:t>
              </a:r>
              <a:endParaRPr lang="en-US" altLang="en-US" sz="1108" b="0" baseline="0" smtClean="0">
                <a:solidFill>
                  <a:srgbClr val="58AB27"/>
                </a:solidFill>
                <a:ea typeface="MS PGothic" panose="020B0600070205080204" pitchFamily="34" charset="-128"/>
              </a:endParaRPr>
            </a:p>
          </p:txBody>
        </p:sp>
      </p:grpSp>
      <p:sp>
        <p:nvSpPr>
          <p:cNvPr id="16691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41289" y="4273550"/>
            <a:ext cx="8799512" cy="617538"/>
          </a:xfrm>
        </p:spPr>
        <p:txBody>
          <a:bodyPr anchor="t"/>
          <a:lstStyle>
            <a:lvl1pPr algn="r">
              <a:defRPr sz="3692">
                <a:solidFill>
                  <a:schemeClr val="tx1"/>
                </a:solidFill>
              </a:defRPr>
            </a:lvl1pPr>
          </a:lstStyle>
          <a:p>
            <a:pPr lvl="0"/>
            <a:r>
              <a:rPr lang="de-DE" altLang="en-US" noProof="0" smtClean="0"/>
              <a:t>Welcome page, Place your Title here</a:t>
            </a:r>
          </a:p>
        </p:txBody>
      </p:sp>
      <p:sp>
        <p:nvSpPr>
          <p:cNvPr id="166915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85739" y="4941888"/>
            <a:ext cx="8747125" cy="614362"/>
          </a:xfrm>
        </p:spPr>
        <p:txBody>
          <a:bodyPr/>
          <a:lstStyle>
            <a:lvl1pPr algn="r">
              <a:defRPr sz="1846" b="1" i="1"/>
            </a:lvl1pPr>
          </a:lstStyle>
          <a:p>
            <a:pPr lvl="0"/>
            <a:r>
              <a:rPr lang="de-DE" altLang="en-US" noProof="0" smtClean="0"/>
              <a:t>place your subtitle or main authors name here</a:t>
            </a:r>
          </a:p>
        </p:txBody>
      </p:sp>
    </p:spTree>
    <p:extLst>
      <p:ext uri="{BB962C8B-B14F-4D97-AF65-F5344CB8AC3E}">
        <p14:creationId xmlns:p14="http://schemas.microsoft.com/office/powerpoint/2010/main" val="1702723960"/>
      </p:ext>
    </p:extLst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823788"/>
      </p:ext>
    </p:extLst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700" cy="2852737"/>
          </a:xfrm>
        </p:spPr>
        <p:txBody>
          <a:bodyPr anchor="b"/>
          <a:lstStyle>
            <a:lvl1pPr>
              <a:defRPr sz="5539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700" cy="1500187"/>
          </a:xfrm>
        </p:spPr>
        <p:txBody>
          <a:bodyPr/>
          <a:lstStyle>
            <a:lvl1pPr marL="0" indent="0">
              <a:buNone/>
              <a:defRPr sz="2215"/>
            </a:lvl1pPr>
            <a:lvl2pPr marL="422041" indent="0">
              <a:buNone/>
              <a:defRPr sz="1846"/>
            </a:lvl2pPr>
            <a:lvl3pPr marL="844083" indent="0">
              <a:buNone/>
              <a:defRPr sz="1662"/>
            </a:lvl3pPr>
            <a:lvl4pPr marL="1266124" indent="0">
              <a:buNone/>
              <a:defRPr sz="1477"/>
            </a:lvl4pPr>
            <a:lvl5pPr marL="1688165" indent="0">
              <a:buNone/>
              <a:defRPr sz="1477"/>
            </a:lvl5pPr>
            <a:lvl6pPr marL="2110207" indent="0">
              <a:buNone/>
              <a:defRPr sz="1477"/>
            </a:lvl6pPr>
            <a:lvl7pPr marL="2532248" indent="0">
              <a:buNone/>
              <a:defRPr sz="1477"/>
            </a:lvl7pPr>
            <a:lvl8pPr marL="2954289" indent="0">
              <a:buNone/>
              <a:defRPr sz="1477"/>
            </a:lvl8pPr>
            <a:lvl9pPr marL="3376331" indent="0">
              <a:buNone/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00681972"/>
      </p:ext>
    </p:extLst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6" y="1373188"/>
            <a:ext cx="4186238" cy="4692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4" y="1373188"/>
            <a:ext cx="4186237" cy="4692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826425"/>
      </p:ext>
    </p:extLst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98696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9" y="365127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088824"/>
      </p:ext>
    </p:extLst>
  </p:cSld>
  <p:clrMapOvr>
    <a:masterClrMapping/>
  </p:clrMapOvr>
  <p:transition spd="med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383303"/>
      </p:ext>
    </p:extLst>
  </p:cSld>
  <p:clrMapOvr>
    <a:masterClrMapping/>
  </p:clrMapOvr>
  <p:transition spd="med"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4149124"/>
      </p:ext>
    </p:extLst>
  </p:cSld>
  <p:clrMapOvr>
    <a:masterClrMapping/>
  </p:clrMapOvr>
  <p:transition spd="med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77" y="6319839"/>
            <a:ext cx="684335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971551" y="6424613"/>
            <a:ext cx="3603380" cy="23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000" baseline="-25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2000" baseline="-25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2000" baseline="-25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2000" baseline="-25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2000" baseline="-25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>
              <a:defRPr/>
            </a:pPr>
            <a:r>
              <a:rPr lang="en-GB" altLang="en-US" sz="923" b="0" baseline="0" smtClean="0">
                <a:solidFill>
                  <a:srgbClr val="58AB27"/>
                </a:solidFill>
                <a:latin typeface="Arial Unicode MS" panose="020B0604020202020204" pitchFamily="34" charset="-128"/>
                <a:ea typeface="MS PGothic" panose="020B0600070205080204" pitchFamily="34" charset="-128"/>
              </a:rPr>
              <a:t>learning and development - consultancy - research</a:t>
            </a:r>
            <a:endParaRPr lang="en-US" altLang="en-US" sz="923" b="0" baseline="0" smtClean="0">
              <a:solidFill>
                <a:srgbClr val="58AB27"/>
              </a:solidFill>
              <a:latin typeface="Arial Unicode MS" panose="020B060402020202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0" y="6237288"/>
            <a:ext cx="9144000" cy="0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>
              <a:spcBef>
                <a:spcPct val="0"/>
              </a:spcBef>
            </a:pPr>
            <a:endParaRPr lang="en-US" sz="1846" b="0" baseline="-25000" smtClean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grpSp>
        <p:nvGrpSpPr>
          <p:cNvPr id="7" name="Group 7"/>
          <p:cNvGrpSpPr>
            <a:grpSpLocks/>
          </p:cNvGrpSpPr>
          <p:nvPr userDrawn="1"/>
        </p:nvGrpSpPr>
        <p:grpSpPr bwMode="auto">
          <a:xfrm>
            <a:off x="8087458" y="6397626"/>
            <a:ext cx="955431" cy="263525"/>
            <a:chOff x="3610" y="4030"/>
            <a:chExt cx="602" cy="166"/>
          </a:xfrm>
        </p:grpSpPr>
        <p:sp>
          <p:nvSpPr>
            <p:cNvPr id="8" name="Text Box 8"/>
            <p:cNvSpPr txBox="1">
              <a:spLocks noChangeArrowheads="1"/>
            </p:cNvSpPr>
            <p:nvPr userDrawn="1"/>
          </p:nvSpPr>
          <p:spPr bwMode="auto">
            <a:xfrm>
              <a:off x="3716" y="4045"/>
              <a:ext cx="496" cy="1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>
                <a:defRPr/>
              </a:pPr>
              <a:r>
                <a:rPr lang="en-GB" altLang="en-US" sz="831" b="0" baseline="0" dirty="0" smtClean="0">
                  <a:solidFill>
                    <a:srgbClr val="58AB27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rPr>
                <a:t>EIPA</a:t>
              </a:r>
              <a:r>
                <a:rPr lang="en-GB" altLang="en-US" sz="923" b="0" baseline="0" dirty="0" smtClean="0">
                  <a:solidFill>
                    <a:srgbClr val="58AB27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rPr>
                <a:t> </a:t>
              </a:r>
              <a:r>
                <a:rPr lang="en-GB" altLang="en-US" sz="831" b="0" baseline="0" dirty="0" smtClean="0">
                  <a:solidFill>
                    <a:srgbClr val="58AB27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rPr>
                <a:t>2016</a:t>
              </a:r>
              <a:endParaRPr lang="en-US" altLang="en-US" sz="923" b="0" baseline="0" dirty="0" smtClean="0">
                <a:solidFill>
                  <a:srgbClr val="58AB27"/>
                </a:solidFill>
                <a:latin typeface="Arial Unicode MS" panose="020B0604020202020204" pitchFamily="34" charset="-128"/>
                <a:ea typeface="MS PGothic" panose="020B0600070205080204" pitchFamily="34" charset="-128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 userDrawn="1"/>
          </p:nvSpPr>
          <p:spPr bwMode="auto">
            <a:xfrm>
              <a:off x="3610" y="4030"/>
              <a:ext cx="182" cy="1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>
                <a:spcBef>
                  <a:spcPct val="0"/>
                </a:spcBef>
                <a:defRPr/>
              </a:pPr>
              <a:r>
                <a:rPr lang="en-GB" altLang="en-US" sz="1108" b="0" baseline="0" smtClean="0">
                  <a:solidFill>
                    <a:srgbClr val="58AB27"/>
                  </a:solidFill>
                  <a:ea typeface="MS PGothic" panose="020B0600070205080204" pitchFamily="34" charset="-128"/>
                </a:rPr>
                <a:t>©</a:t>
              </a:r>
              <a:endParaRPr lang="en-US" altLang="en-US" sz="1108" b="0" baseline="0" smtClean="0">
                <a:solidFill>
                  <a:srgbClr val="58AB27"/>
                </a:solidFill>
                <a:ea typeface="MS PGothic" panose="020B0600070205080204" pitchFamily="34" charset="-128"/>
              </a:endParaRPr>
            </a:p>
          </p:txBody>
        </p:sp>
      </p:grpSp>
      <p:sp>
        <p:nvSpPr>
          <p:cNvPr id="16691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41289" y="4273550"/>
            <a:ext cx="8799512" cy="617538"/>
          </a:xfrm>
        </p:spPr>
        <p:txBody>
          <a:bodyPr anchor="t"/>
          <a:lstStyle>
            <a:lvl1pPr algn="r">
              <a:defRPr sz="3692">
                <a:solidFill>
                  <a:schemeClr val="tx1"/>
                </a:solidFill>
              </a:defRPr>
            </a:lvl1pPr>
          </a:lstStyle>
          <a:p>
            <a:pPr lvl="0"/>
            <a:r>
              <a:rPr lang="de-DE" altLang="en-US" noProof="0" smtClean="0"/>
              <a:t>Welcome page, Place your Title here</a:t>
            </a:r>
          </a:p>
        </p:txBody>
      </p:sp>
      <p:sp>
        <p:nvSpPr>
          <p:cNvPr id="166915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85739" y="4941888"/>
            <a:ext cx="8747125" cy="614362"/>
          </a:xfrm>
        </p:spPr>
        <p:txBody>
          <a:bodyPr/>
          <a:lstStyle>
            <a:lvl1pPr algn="r">
              <a:defRPr sz="1846" b="1" i="1"/>
            </a:lvl1pPr>
          </a:lstStyle>
          <a:p>
            <a:pPr lvl="0"/>
            <a:r>
              <a:rPr lang="de-DE" altLang="en-US" noProof="0" smtClean="0"/>
              <a:t>place your subtitle or main authors name here</a:t>
            </a:r>
          </a:p>
        </p:txBody>
      </p:sp>
    </p:spTree>
    <p:extLst>
      <p:ext uri="{BB962C8B-B14F-4D97-AF65-F5344CB8AC3E}">
        <p14:creationId xmlns:p14="http://schemas.microsoft.com/office/powerpoint/2010/main" val="3960586181"/>
      </p:ext>
    </p:extLst>
  </p:cSld>
  <p:clrMapOvr>
    <a:masterClrMapping/>
  </p:clrMapOvr>
  <p:transition spd="med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410244"/>
      </p:ext>
    </p:extLst>
  </p:cSld>
  <p:clrMapOvr>
    <a:masterClrMapping/>
  </p:clrMapOvr>
  <p:transition spd="med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700" cy="2852737"/>
          </a:xfrm>
        </p:spPr>
        <p:txBody>
          <a:bodyPr anchor="b"/>
          <a:lstStyle>
            <a:lvl1pPr>
              <a:defRPr sz="5539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700" cy="1500187"/>
          </a:xfrm>
        </p:spPr>
        <p:txBody>
          <a:bodyPr/>
          <a:lstStyle>
            <a:lvl1pPr marL="0" indent="0">
              <a:buNone/>
              <a:defRPr sz="2215"/>
            </a:lvl1pPr>
            <a:lvl2pPr marL="422041" indent="0">
              <a:buNone/>
              <a:defRPr sz="1846"/>
            </a:lvl2pPr>
            <a:lvl3pPr marL="844083" indent="0">
              <a:buNone/>
              <a:defRPr sz="1662"/>
            </a:lvl3pPr>
            <a:lvl4pPr marL="1266124" indent="0">
              <a:buNone/>
              <a:defRPr sz="1477"/>
            </a:lvl4pPr>
            <a:lvl5pPr marL="1688165" indent="0">
              <a:buNone/>
              <a:defRPr sz="1477"/>
            </a:lvl5pPr>
            <a:lvl6pPr marL="2110207" indent="0">
              <a:buNone/>
              <a:defRPr sz="1477"/>
            </a:lvl6pPr>
            <a:lvl7pPr marL="2532248" indent="0">
              <a:buNone/>
              <a:defRPr sz="1477"/>
            </a:lvl7pPr>
            <a:lvl8pPr marL="2954289" indent="0">
              <a:buNone/>
              <a:defRPr sz="1477"/>
            </a:lvl8pPr>
            <a:lvl9pPr marL="3376331" indent="0">
              <a:buNone/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4883906"/>
      </p:ext>
    </p:extLst>
  </p:cSld>
  <p:clrMapOvr>
    <a:masterClrMapping/>
  </p:clrMapOvr>
  <p:transition spd="med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6" y="1373188"/>
            <a:ext cx="4186238" cy="4692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4" y="1373188"/>
            <a:ext cx="4186237" cy="4692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694159"/>
      </p:ext>
    </p:extLst>
  </p:cSld>
  <p:clrMapOvr>
    <a:masterClrMapping/>
  </p:clrMapOvr>
  <p:transition spd="med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9" y="365127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376271"/>
      </p:ext>
    </p:extLst>
  </p:cSld>
  <p:clrMapOvr>
    <a:masterClrMapping/>
  </p:clrMapOvr>
  <p:transition spd="med"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987089"/>
      </p:ext>
    </p:extLst>
  </p:cSld>
  <p:clrMapOvr>
    <a:masterClrMapping/>
  </p:clrMapOvr>
  <p:transition spd="med"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7211974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60240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LOGO CE-EN-quadri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0" y="309563"/>
            <a:ext cx="1584325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4230688" y="6669088"/>
            <a:ext cx="684212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700808"/>
            <a:ext cx="4536504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570320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6145213"/>
            <a:ext cx="2243138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 descr="U:\Restricted\01\SG ARIANE III\Administration\Image ARIANE\ARIANE logo (typo)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419850"/>
            <a:ext cx="847725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124200" y="6443663"/>
            <a:ext cx="2895600" cy="2778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42873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DE077B8-E920-413E-8EDB-8894B8321B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38792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A69CC54-E9A2-440A-BAB9-62D74DD497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03310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8FF143F-FA63-491C-8A72-599AA25E6D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92049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CACCEAA-68B2-4992-BDAE-3815D9AB67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357492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E400669-B0BA-4A6A-97F6-4CEE2217C2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33660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89656DD-FFF9-47CC-ACD6-9D5A74BCF5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85158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33E37C3-A507-4A8E-89A4-BCBDF96BAD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62652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C0B8C31-A9EF-42AA-9B6F-726F63727F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349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02670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8FD2B66-A4D5-4167-B87B-E8AE620504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803437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052513"/>
            <a:ext cx="8229600" cy="5040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757613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700808"/>
            <a:ext cx="4536504" cy="2016224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marL="0"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246701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143055"/>
            <a:ext cx="2243137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236296" y="6497066"/>
            <a:ext cx="2895600" cy="277813"/>
          </a:xfrm>
        </p:spPr>
        <p:txBody>
          <a:bodyPr/>
          <a:lstStyle/>
          <a:p>
            <a:pPr eaLnBrk="1" hangingPunct="1"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780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30344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82144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17683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77407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75792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417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21722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38940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50901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66487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052513"/>
            <a:ext cx="8229600" cy="5040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153847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013" y="6145213"/>
            <a:ext cx="2243137" cy="59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980728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577013" y="115888"/>
            <a:ext cx="2133600" cy="47625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373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68313" y="6297613"/>
            <a:ext cx="2133600" cy="476250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735775D2-1D9C-405F-A5AC-04DF3A9E7535}" type="slidenum">
              <a:rPr lang="en-GB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134554"/>
      </p:ext>
    </p:extLst>
  </p:cSld>
  <p:clrMapOvr>
    <a:masterClrMapping/>
  </p:clrMapOvr>
  <p:transition>
    <p:wipe dir="r"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77" y="6319839"/>
            <a:ext cx="684335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5"/>
          <p:cNvSpPr txBox="1">
            <a:spLocks noChangeArrowheads="1"/>
          </p:cNvSpPr>
          <p:nvPr userDrawn="1"/>
        </p:nvSpPr>
        <p:spPr bwMode="auto">
          <a:xfrm>
            <a:off x="971551" y="6424613"/>
            <a:ext cx="3603380" cy="23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2000" baseline="-25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 sz="2000" baseline="-25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 sz="2000" baseline="-25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 sz="2000" baseline="-25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 sz="2000" baseline="-25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aseline="-25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>
              <a:defRPr/>
            </a:pPr>
            <a:r>
              <a:rPr lang="en-GB" altLang="en-US" sz="923" b="0" baseline="0" smtClean="0">
                <a:solidFill>
                  <a:srgbClr val="58AB27"/>
                </a:solidFill>
                <a:latin typeface="Arial Unicode MS" panose="020B0604020202020204" pitchFamily="34" charset="-128"/>
                <a:ea typeface="MS PGothic" panose="020B0600070205080204" pitchFamily="34" charset="-128"/>
              </a:rPr>
              <a:t>learning and development - consultancy - research</a:t>
            </a:r>
            <a:endParaRPr lang="en-US" altLang="en-US" sz="923" b="0" baseline="0" smtClean="0">
              <a:solidFill>
                <a:srgbClr val="58AB27"/>
              </a:solidFill>
              <a:latin typeface="Arial Unicode MS" panose="020B0604020202020204" pitchFamily="34" charset="-128"/>
              <a:ea typeface="MS PGothic" panose="020B0600070205080204" pitchFamily="34" charset="-128"/>
            </a:endParaRPr>
          </a:p>
        </p:txBody>
      </p:sp>
      <p:sp>
        <p:nvSpPr>
          <p:cNvPr id="6" name="Line 6"/>
          <p:cNvSpPr>
            <a:spLocks noChangeShapeType="1"/>
          </p:cNvSpPr>
          <p:nvPr userDrawn="1"/>
        </p:nvSpPr>
        <p:spPr bwMode="auto">
          <a:xfrm>
            <a:off x="0" y="6237288"/>
            <a:ext cx="9144000" cy="0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>
              <a:spcBef>
                <a:spcPct val="0"/>
              </a:spcBef>
            </a:pPr>
            <a:endParaRPr lang="en-US" sz="1846" b="0" baseline="-25000" smtClean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grpSp>
        <p:nvGrpSpPr>
          <p:cNvPr id="7" name="Group 7"/>
          <p:cNvGrpSpPr>
            <a:grpSpLocks/>
          </p:cNvGrpSpPr>
          <p:nvPr userDrawn="1"/>
        </p:nvGrpSpPr>
        <p:grpSpPr bwMode="auto">
          <a:xfrm>
            <a:off x="8087458" y="6397626"/>
            <a:ext cx="955431" cy="263525"/>
            <a:chOff x="3610" y="4030"/>
            <a:chExt cx="602" cy="166"/>
          </a:xfrm>
        </p:grpSpPr>
        <p:sp>
          <p:nvSpPr>
            <p:cNvPr id="8" name="Text Box 8"/>
            <p:cNvSpPr txBox="1">
              <a:spLocks noChangeArrowheads="1"/>
            </p:cNvSpPr>
            <p:nvPr userDrawn="1"/>
          </p:nvSpPr>
          <p:spPr bwMode="auto">
            <a:xfrm>
              <a:off x="3716" y="4045"/>
              <a:ext cx="496" cy="1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>
                <a:defRPr/>
              </a:pPr>
              <a:r>
                <a:rPr lang="en-GB" altLang="en-US" sz="831" b="0" baseline="0" dirty="0" smtClean="0">
                  <a:solidFill>
                    <a:srgbClr val="58AB27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rPr>
                <a:t>EIPA</a:t>
              </a:r>
              <a:r>
                <a:rPr lang="en-GB" altLang="en-US" sz="923" b="0" baseline="0" dirty="0" smtClean="0">
                  <a:solidFill>
                    <a:srgbClr val="58AB27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rPr>
                <a:t> </a:t>
              </a:r>
              <a:r>
                <a:rPr lang="en-GB" altLang="en-US" sz="831" b="0" baseline="0" dirty="0" smtClean="0">
                  <a:solidFill>
                    <a:srgbClr val="58AB27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rPr>
                <a:t>2016</a:t>
              </a:r>
              <a:endParaRPr lang="en-US" altLang="en-US" sz="923" b="0" baseline="0" dirty="0" smtClean="0">
                <a:solidFill>
                  <a:srgbClr val="58AB27"/>
                </a:solidFill>
                <a:latin typeface="Arial Unicode MS" panose="020B0604020202020204" pitchFamily="34" charset="-128"/>
                <a:ea typeface="MS PGothic" panose="020B0600070205080204" pitchFamily="34" charset="-128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 userDrawn="1"/>
          </p:nvSpPr>
          <p:spPr bwMode="auto">
            <a:xfrm>
              <a:off x="3610" y="4030"/>
              <a:ext cx="182" cy="1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>
                <a:spcBef>
                  <a:spcPct val="0"/>
                </a:spcBef>
                <a:defRPr/>
              </a:pPr>
              <a:r>
                <a:rPr lang="en-GB" altLang="en-US" sz="1108" b="0" baseline="0" smtClean="0">
                  <a:solidFill>
                    <a:srgbClr val="58AB27"/>
                  </a:solidFill>
                  <a:ea typeface="MS PGothic" panose="020B0600070205080204" pitchFamily="34" charset="-128"/>
                </a:rPr>
                <a:t>©</a:t>
              </a:r>
              <a:endParaRPr lang="en-US" altLang="en-US" sz="1108" b="0" baseline="0" smtClean="0">
                <a:solidFill>
                  <a:srgbClr val="58AB27"/>
                </a:solidFill>
                <a:ea typeface="MS PGothic" panose="020B0600070205080204" pitchFamily="34" charset="-128"/>
              </a:endParaRPr>
            </a:p>
          </p:txBody>
        </p:sp>
      </p:grpSp>
      <p:sp>
        <p:nvSpPr>
          <p:cNvPr id="16691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41289" y="4273550"/>
            <a:ext cx="8799512" cy="617538"/>
          </a:xfrm>
        </p:spPr>
        <p:txBody>
          <a:bodyPr anchor="t"/>
          <a:lstStyle>
            <a:lvl1pPr algn="r">
              <a:defRPr sz="3692">
                <a:solidFill>
                  <a:schemeClr val="tx1"/>
                </a:solidFill>
              </a:defRPr>
            </a:lvl1pPr>
          </a:lstStyle>
          <a:p>
            <a:pPr lvl="0"/>
            <a:r>
              <a:rPr lang="de-DE" altLang="en-US" noProof="0" smtClean="0"/>
              <a:t>Welcome page, Place your Title here</a:t>
            </a:r>
          </a:p>
        </p:txBody>
      </p:sp>
      <p:sp>
        <p:nvSpPr>
          <p:cNvPr id="166915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85739" y="4941888"/>
            <a:ext cx="8747125" cy="614362"/>
          </a:xfrm>
        </p:spPr>
        <p:txBody>
          <a:bodyPr/>
          <a:lstStyle>
            <a:lvl1pPr algn="r">
              <a:defRPr sz="1846" b="1" i="1"/>
            </a:lvl1pPr>
          </a:lstStyle>
          <a:p>
            <a:pPr lvl="0"/>
            <a:r>
              <a:rPr lang="de-DE" altLang="en-US" noProof="0" smtClean="0"/>
              <a:t>place your subtitle or main authors name here</a:t>
            </a:r>
          </a:p>
        </p:txBody>
      </p:sp>
    </p:spTree>
    <p:extLst>
      <p:ext uri="{BB962C8B-B14F-4D97-AF65-F5344CB8AC3E}">
        <p14:creationId xmlns:p14="http://schemas.microsoft.com/office/powerpoint/2010/main" val="2676806324"/>
      </p:ext>
    </p:extLst>
  </p:cSld>
  <p:clrMapOvr>
    <a:masterClrMapping/>
  </p:clrMapOvr>
  <p:transition spd="med"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521635"/>
      </p:ext>
    </p:extLst>
  </p:cSld>
  <p:clrMapOvr>
    <a:masterClrMapping/>
  </p:clrMapOvr>
  <p:transition spd="med"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700" cy="2852737"/>
          </a:xfrm>
        </p:spPr>
        <p:txBody>
          <a:bodyPr anchor="b"/>
          <a:lstStyle>
            <a:lvl1pPr>
              <a:defRPr sz="5539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700" cy="1500187"/>
          </a:xfrm>
        </p:spPr>
        <p:txBody>
          <a:bodyPr/>
          <a:lstStyle>
            <a:lvl1pPr marL="0" indent="0">
              <a:buNone/>
              <a:defRPr sz="2215"/>
            </a:lvl1pPr>
            <a:lvl2pPr marL="422041" indent="0">
              <a:buNone/>
              <a:defRPr sz="1846"/>
            </a:lvl2pPr>
            <a:lvl3pPr marL="844083" indent="0">
              <a:buNone/>
              <a:defRPr sz="1662"/>
            </a:lvl3pPr>
            <a:lvl4pPr marL="1266124" indent="0">
              <a:buNone/>
              <a:defRPr sz="1477"/>
            </a:lvl4pPr>
            <a:lvl5pPr marL="1688165" indent="0">
              <a:buNone/>
              <a:defRPr sz="1477"/>
            </a:lvl5pPr>
            <a:lvl6pPr marL="2110207" indent="0">
              <a:buNone/>
              <a:defRPr sz="1477"/>
            </a:lvl6pPr>
            <a:lvl7pPr marL="2532248" indent="0">
              <a:buNone/>
              <a:defRPr sz="1477"/>
            </a:lvl7pPr>
            <a:lvl8pPr marL="2954289" indent="0">
              <a:buNone/>
              <a:defRPr sz="1477"/>
            </a:lvl8pPr>
            <a:lvl9pPr marL="3376331" indent="0">
              <a:buNone/>
              <a:defRPr sz="147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3454831"/>
      </p:ext>
    </p:extLst>
  </p:cSld>
  <p:clrMapOvr>
    <a:masterClrMapping/>
  </p:clrMapOvr>
  <p:transition spd="med"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6" y="1373188"/>
            <a:ext cx="4186238" cy="4692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2964" y="1373188"/>
            <a:ext cx="4186237" cy="4692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731824"/>
      </p:ext>
    </p:extLst>
  </p:cSld>
  <p:clrMapOvr>
    <a:masterClrMapping/>
  </p:clrMapOvr>
  <p:transition spd="med"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9" y="365127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215" b="1"/>
            </a:lvl1pPr>
            <a:lvl2pPr marL="422041" indent="0">
              <a:buNone/>
              <a:defRPr sz="1846" b="1"/>
            </a:lvl2pPr>
            <a:lvl3pPr marL="844083" indent="0">
              <a:buNone/>
              <a:defRPr sz="1662" b="1"/>
            </a:lvl3pPr>
            <a:lvl4pPr marL="1266124" indent="0">
              <a:buNone/>
              <a:defRPr sz="1477" b="1"/>
            </a:lvl4pPr>
            <a:lvl5pPr marL="1688165" indent="0">
              <a:buNone/>
              <a:defRPr sz="1477" b="1"/>
            </a:lvl5pPr>
            <a:lvl6pPr marL="2110207" indent="0">
              <a:buNone/>
              <a:defRPr sz="1477" b="1"/>
            </a:lvl6pPr>
            <a:lvl7pPr marL="2532248" indent="0">
              <a:buNone/>
              <a:defRPr sz="1477" b="1"/>
            </a:lvl7pPr>
            <a:lvl8pPr marL="2954289" indent="0">
              <a:buNone/>
              <a:defRPr sz="1477" b="1"/>
            </a:lvl8pPr>
            <a:lvl9pPr marL="3376331" indent="0">
              <a:buNone/>
              <a:defRPr sz="147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39647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04945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338541"/>
      </p:ext>
    </p:extLst>
  </p:cSld>
  <p:clrMapOvr>
    <a:masterClrMapping/>
  </p:clrMapOvr>
  <p:transition spd="med"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7685212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439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279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0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29.xml"/><Relationship Id="rId9" Type="http://schemas.openxmlformats.org/officeDocument/2006/relationships/image" Target="../media/image5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7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36.xml"/><Relationship Id="rId9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9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68.xml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dolor 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spcBef>
                <a:spcPct val="0"/>
              </a:spcBef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spcBef>
                <a:spcPct val="0"/>
              </a:spcBef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spcBef>
                <a:spcPct val="0"/>
              </a:spcBef>
              <a:defRPr/>
            </a:pPr>
            <a:fld id="{9C8D21B7-B314-438C-91E9-7FF9087DC078}" type="slidenum">
              <a:rPr lang="en-GB">
                <a:solidFill>
                  <a:srgbClr val="000000"/>
                </a:solidFill>
              </a:rPr>
              <a:pPr>
                <a:spcBef>
                  <a:spcPct val="0"/>
                </a:spcBef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77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02" r:id="rId1"/>
    <p:sldLayoutId id="2147486903" r:id="rId2"/>
    <p:sldLayoutId id="2147486904" r:id="rId3"/>
    <p:sldLayoutId id="2147486905" r:id="rId4"/>
    <p:sldLayoutId id="2147486906" r:id="rId5"/>
    <p:sldLayoutId id="2147486907" r:id="rId6"/>
    <p:sldLayoutId id="2147486908" r:id="rId7"/>
    <p:sldLayoutId id="2147486909" r:id="rId8"/>
    <p:sldLayoutId id="2147486910" r:id="rId9"/>
    <p:sldLayoutId id="2147486911" r:id="rId10"/>
    <p:sldLayoutId id="2147486912" r:id="rId11"/>
    <p:sldLayoutId id="2147486913" r:id="rId12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2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dolor 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5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spcBef>
                <a:spcPct val="0"/>
              </a:spcBef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05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spcBef>
                <a:spcPct val="0"/>
              </a:spcBef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spcBef>
                <a:spcPct val="0"/>
              </a:spcBef>
              <a:defRPr/>
            </a:pPr>
            <a:fld id="{9C8D21B7-B314-438C-91E9-7FF9087DC078}" type="slidenum">
              <a:rPr lang="en-GB">
                <a:solidFill>
                  <a:srgbClr val="000000"/>
                </a:solidFill>
              </a:rPr>
              <a:pPr>
                <a:spcBef>
                  <a:spcPct val="0"/>
                </a:spcBef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222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39" r:id="rId1"/>
    <p:sldLayoutId id="2147486940" r:id="rId2"/>
    <p:sldLayoutId id="2147486941" r:id="rId3"/>
    <p:sldLayoutId id="2147486942" r:id="rId4"/>
    <p:sldLayoutId id="2147486943" r:id="rId5"/>
    <p:sldLayoutId id="2147486944" r:id="rId6"/>
    <p:sldLayoutId id="2147486945" r:id="rId7"/>
    <p:sldLayoutId id="2147486946" r:id="rId8"/>
    <p:sldLayoutId id="2147486947" r:id="rId9"/>
    <p:sldLayoutId id="2147486948" r:id="rId10"/>
    <p:sldLayoutId id="2147486949" r:id="rId11"/>
    <p:sldLayoutId id="2147486950" r:id="rId12"/>
    <p:sldLayoutId id="2147486951" r:id="rId13"/>
  </p:sldLayoutIdLst>
  <p:hf hdr="0" ftr="0" dt="0"/>
  <p:txStyles>
    <p:titleStyle>
      <a:lvl1pPr marL="269081" indent="-269081" algn="l" rtl="0" eaLnBrk="0" fontAlgn="base" hangingPunct="0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+mj-lt"/>
          <a:ea typeface="+mj-ea"/>
          <a:cs typeface="+mj-cs"/>
        </a:defRPr>
      </a:lvl1pPr>
      <a:lvl2pPr marL="269081" indent="-269081" algn="l" rtl="0" eaLnBrk="0" fontAlgn="base" hangingPunct="0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2pPr>
      <a:lvl3pPr marL="269081" indent="-269081" algn="l" rtl="0" eaLnBrk="0" fontAlgn="base" hangingPunct="0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3pPr>
      <a:lvl4pPr marL="269081" indent="-269081" algn="l" rtl="0" eaLnBrk="0" fontAlgn="base" hangingPunct="0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4pPr>
      <a:lvl5pPr marL="269081" indent="-269081" algn="l" rtl="0" eaLnBrk="0" fontAlgn="base" hangingPunct="0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5pPr>
      <a:lvl6pPr marL="6119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6pPr>
      <a:lvl7pPr marL="9548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7pPr>
      <a:lvl8pPr marL="12977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8pPr>
      <a:lvl9pPr marL="1640681" algn="l" rtl="0" fontAlgn="base">
        <a:spcBef>
          <a:spcPct val="0"/>
        </a:spcBef>
        <a:spcAft>
          <a:spcPct val="0"/>
        </a:spcAft>
        <a:defRPr sz="2250" b="1">
          <a:solidFill>
            <a:srgbClr val="0F5494"/>
          </a:solidFill>
          <a:latin typeface="Verdana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1800" i="1">
          <a:solidFill>
            <a:srgbClr val="0F5494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1500" b="1">
          <a:solidFill>
            <a:srgbClr val="0F5494"/>
          </a:solidFill>
          <a:latin typeface="+mn-lt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defRPr sz="1050">
          <a:solidFill>
            <a:srgbClr val="0F5494"/>
          </a:solidFill>
          <a:latin typeface="+mn-lt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Arial" charset="0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charset="0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charset="0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charset="0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charset="0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5058" y="354014"/>
            <a:ext cx="8521211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Place your title here</a:t>
            </a:r>
          </a:p>
        </p:txBody>
      </p:sp>
      <p:sp>
        <p:nvSpPr>
          <p:cNvPr id="2051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5059" y="1373188"/>
            <a:ext cx="8524142" cy="469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en-US" smtClean="0"/>
          </a:p>
          <a:p>
            <a:pPr lvl="1"/>
            <a:endParaRPr lang="de-DE" altLang="en-US" smtClean="0"/>
          </a:p>
        </p:txBody>
      </p:sp>
      <p:grpSp>
        <p:nvGrpSpPr>
          <p:cNvPr id="2052" name="Group 4"/>
          <p:cNvGrpSpPr>
            <a:grpSpLocks/>
          </p:cNvGrpSpPr>
          <p:nvPr userDrawn="1"/>
        </p:nvGrpSpPr>
        <p:grpSpPr bwMode="auto">
          <a:xfrm>
            <a:off x="7165731" y="6397626"/>
            <a:ext cx="1844920" cy="263525"/>
            <a:chOff x="4514" y="4030"/>
            <a:chExt cx="1162" cy="166"/>
          </a:xfrm>
        </p:grpSpPr>
        <p:sp>
          <p:nvSpPr>
            <p:cNvPr id="1031" name="Text Box 5"/>
            <p:cNvSpPr txBox="1">
              <a:spLocks noChangeArrowheads="1"/>
            </p:cNvSpPr>
            <p:nvPr userDrawn="1"/>
          </p:nvSpPr>
          <p:spPr bwMode="auto">
            <a:xfrm>
              <a:off x="4620" y="4045"/>
              <a:ext cx="1056" cy="1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>
                <a:defRPr/>
              </a:pPr>
              <a:r>
                <a:rPr lang="en-GB" altLang="en-US" sz="831" b="0" baseline="0" dirty="0" smtClean="0">
                  <a:solidFill>
                    <a:srgbClr val="58AB27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rPr>
                <a:t>EIPA</a:t>
              </a:r>
              <a:r>
                <a:rPr lang="en-GB" altLang="en-US" sz="923" b="0" baseline="0" dirty="0" smtClean="0">
                  <a:solidFill>
                    <a:srgbClr val="58AB27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rPr>
                <a:t> </a:t>
              </a:r>
              <a:r>
                <a:rPr lang="en-GB" altLang="en-US" sz="831" b="0" baseline="0" dirty="0" smtClean="0">
                  <a:solidFill>
                    <a:srgbClr val="58AB27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rPr>
                <a:t>2019</a:t>
              </a:r>
              <a:r>
                <a:rPr lang="en-GB" altLang="en-US" sz="923" b="0" baseline="0" dirty="0" smtClean="0">
                  <a:solidFill>
                    <a:srgbClr val="58AB27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rPr>
                <a:t> - www.eipa.eu</a:t>
              </a:r>
              <a:endParaRPr lang="en-US" altLang="en-US" sz="923" b="0" baseline="0" dirty="0" smtClean="0">
                <a:solidFill>
                  <a:srgbClr val="58AB27"/>
                </a:solidFill>
                <a:latin typeface="Arial Unicode MS" panose="020B0604020202020204" pitchFamily="34" charset="-128"/>
                <a:ea typeface="MS PGothic" panose="020B0600070205080204" pitchFamily="34" charset="-128"/>
              </a:endParaRPr>
            </a:p>
          </p:txBody>
        </p:sp>
        <p:sp>
          <p:nvSpPr>
            <p:cNvPr id="1032" name="Rectangle 6"/>
            <p:cNvSpPr>
              <a:spLocks noChangeArrowheads="1"/>
            </p:cNvSpPr>
            <p:nvPr userDrawn="1"/>
          </p:nvSpPr>
          <p:spPr bwMode="auto">
            <a:xfrm>
              <a:off x="4514" y="4030"/>
              <a:ext cx="182" cy="1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>
                <a:spcBef>
                  <a:spcPct val="0"/>
                </a:spcBef>
                <a:defRPr/>
              </a:pPr>
              <a:r>
                <a:rPr lang="en-GB" altLang="en-US" sz="1108" b="0" baseline="0" smtClean="0">
                  <a:solidFill>
                    <a:srgbClr val="58AB27"/>
                  </a:solidFill>
                  <a:ea typeface="MS PGothic" panose="020B0600070205080204" pitchFamily="34" charset="-128"/>
                </a:rPr>
                <a:t>©</a:t>
              </a:r>
              <a:endParaRPr lang="en-US" altLang="en-US" sz="1108" b="0" baseline="0" smtClean="0">
                <a:solidFill>
                  <a:srgbClr val="58AB27"/>
                </a:solidFill>
                <a:ea typeface="MS PGothic" panose="020B0600070205080204" pitchFamily="34" charset="-128"/>
              </a:endParaRPr>
            </a:p>
          </p:txBody>
        </p:sp>
      </p:grpSp>
      <p:sp>
        <p:nvSpPr>
          <p:cNvPr id="2053" name="Line 7"/>
          <p:cNvSpPr>
            <a:spLocks noChangeShapeType="1"/>
          </p:cNvSpPr>
          <p:nvPr userDrawn="1"/>
        </p:nvSpPr>
        <p:spPr bwMode="auto">
          <a:xfrm>
            <a:off x="7256585" y="6380163"/>
            <a:ext cx="1887415" cy="0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>
              <a:spcBef>
                <a:spcPct val="0"/>
              </a:spcBef>
            </a:pPr>
            <a:endParaRPr lang="en-US" sz="1846" b="0" baseline="-25000" smtClean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pic>
        <p:nvPicPr>
          <p:cNvPr id="2054" name="Picture 8" descr="Logo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77" y="6319839"/>
            <a:ext cx="684335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5515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91" r:id="rId1"/>
    <p:sldLayoutId id="2147486992" r:id="rId2"/>
    <p:sldLayoutId id="2147486993" r:id="rId3"/>
    <p:sldLayoutId id="2147486994" r:id="rId4"/>
    <p:sldLayoutId id="2147486995" r:id="rId5"/>
    <p:sldLayoutId id="2147486996" r:id="rId6"/>
    <p:sldLayoutId id="2147486997" r:id="rId7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954" b="1" i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954" b="1" i="1">
          <a:solidFill>
            <a:schemeClr val="bg1"/>
          </a:solidFill>
          <a:latin typeface="Calibri" panose="020F0502020204030204" pitchFamily="34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954" b="1" i="1">
          <a:solidFill>
            <a:schemeClr val="bg1"/>
          </a:solidFill>
          <a:latin typeface="Calibri" panose="020F0502020204030204" pitchFamily="34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954" b="1" i="1">
          <a:solidFill>
            <a:schemeClr val="bg1"/>
          </a:solidFill>
          <a:latin typeface="Calibri" panose="020F0502020204030204" pitchFamily="34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954" b="1" i="1">
          <a:solidFill>
            <a:schemeClr val="bg1"/>
          </a:solidFill>
          <a:latin typeface="Calibri" panose="020F0502020204030204" pitchFamily="34" charset="0"/>
        </a:defRPr>
      </a:lvl5pPr>
      <a:lvl6pPr marL="422041" algn="l" rtl="0" fontAlgn="base">
        <a:lnSpc>
          <a:spcPct val="95000"/>
        </a:lnSpc>
        <a:spcBef>
          <a:spcPct val="0"/>
        </a:spcBef>
        <a:spcAft>
          <a:spcPct val="0"/>
        </a:spcAft>
        <a:defRPr sz="2954" b="1" i="1">
          <a:solidFill>
            <a:schemeClr val="bg1"/>
          </a:solidFill>
          <a:latin typeface="Calibri" panose="020F0502020204030204" pitchFamily="34" charset="0"/>
        </a:defRPr>
      </a:lvl6pPr>
      <a:lvl7pPr marL="844083" algn="l" rtl="0" fontAlgn="base">
        <a:lnSpc>
          <a:spcPct val="95000"/>
        </a:lnSpc>
        <a:spcBef>
          <a:spcPct val="0"/>
        </a:spcBef>
        <a:spcAft>
          <a:spcPct val="0"/>
        </a:spcAft>
        <a:defRPr sz="2954" b="1" i="1">
          <a:solidFill>
            <a:schemeClr val="bg1"/>
          </a:solidFill>
          <a:latin typeface="Calibri" panose="020F0502020204030204" pitchFamily="34" charset="0"/>
        </a:defRPr>
      </a:lvl7pPr>
      <a:lvl8pPr marL="1266124" algn="l" rtl="0" fontAlgn="base">
        <a:lnSpc>
          <a:spcPct val="95000"/>
        </a:lnSpc>
        <a:spcBef>
          <a:spcPct val="0"/>
        </a:spcBef>
        <a:spcAft>
          <a:spcPct val="0"/>
        </a:spcAft>
        <a:defRPr sz="2954" b="1" i="1">
          <a:solidFill>
            <a:schemeClr val="bg1"/>
          </a:solidFill>
          <a:latin typeface="Calibri" panose="020F0502020204030204" pitchFamily="34" charset="0"/>
        </a:defRPr>
      </a:lvl8pPr>
      <a:lvl9pPr marL="1688165" algn="l" rtl="0" fontAlgn="base">
        <a:lnSpc>
          <a:spcPct val="95000"/>
        </a:lnSpc>
        <a:spcBef>
          <a:spcPct val="0"/>
        </a:spcBef>
        <a:spcAft>
          <a:spcPct val="0"/>
        </a:spcAft>
        <a:defRPr sz="2954" b="1" i="1">
          <a:solidFill>
            <a:schemeClr val="bg1"/>
          </a:solidFill>
          <a:latin typeface="Calibri" panose="020F0502020204030204" pitchFamily="34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0"/>
        </a:spcAft>
        <a:buClr>
          <a:srgbClr val="58AB27"/>
        </a:buClr>
        <a:buFont typeface="Wingdings" panose="05000000000000000000" pitchFamily="2" charset="2"/>
        <a:buChar char="§"/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04105" indent="-174386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Char char="-"/>
        <a:defRPr sz="1846" kern="1200">
          <a:solidFill>
            <a:schemeClr val="tx1"/>
          </a:solidFill>
          <a:latin typeface="+mn-lt"/>
          <a:ea typeface="+mn-ea"/>
          <a:cs typeface="+mn-cs"/>
        </a:defRPr>
      </a:lvl2pPr>
      <a:lvl3pPr marL="835290" indent="-16559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189922" indent="-189040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Char char="-"/>
        <a:defRPr sz="1477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510850" indent="-15533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1846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321227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5058" y="354014"/>
            <a:ext cx="8521211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Place your title here</a:t>
            </a:r>
          </a:p>
        </p:txBody>
      </p:sp>
      <p:sp>
        <p:nvSpPr>
          <p:cNvPr id="2051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5059" y="1373188"/>
            <a:ext cx="8524142" cy="469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en-US" smtClean="0"/>
          </a:p>
          <a:p>
            <a:pPr lvl="1"/>
            <a:endParaRPr lang="de-DE" altLang="en-US" smtClean="0"/>
          </a:p>
        </p:txBody>
      </p:sp>
      <p:grpSp>
        <p:nvGrpSpPr>
          <p:cNvPr id="2052" name="Group 4"/>
          <p:cNvGrpSpPr>
            <a:grpSpLocks/>
          </p:cNvGrpSpPr>
          <p:nvPr userDrawn="1"/>
        </p:nvGrpSpPr>
        <p:grpSpPr bwMode="auto">
          <a:xfrm>
            <a:off x="7165731" y="6397626"/>
            <a:ext cx="1844920" cy="263525"/>
            <a:chOff x="4514" y="4030"/>
            <a:chExt cx="1162" cy="166"/>
          </a:xfrm>
        </p:grpSpPr>
        <p:sp>
          <p:nvSpPr>
            <p:cNvPr id="1031" name="Text Box 5"/>
            <p:cNvSpPr txBox="1">
              <a:spLocks noChangeArrowheads="1"/>
            </p:cNvSpPr>
            <p:nvPr userDrawn="1"/>
          </p:nvSpPr>
          <p:spPr bwMode="auto">
            <a:xfrm>
              <a:off x="4620" y="4045"/>
              <a:ext cx="1056" cy="1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>
                <a:defRPr/>
              </a:pPr>
              <a:r>
                <a:rPr lang="en-GB" altLang="en-US" sz="831" b="0" baseline="0" dirty="0" smtClean="0">
                  <a:solidFill>
                    <a:srgbClr val="58AB27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rPr>
                <a:t>EIPA</a:t>
              </a:r>
              <a:r>
                <a:rPr lang="en-GB" altLang="en-US" sz="923" b="0" baseline="0" dirty="0" smtClean="0">
                  <a:solidFill>
                    <a:srgbClr val="58AB27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rPr>
                <a:t> </a:t>
              </a:r>
              <a:r>
                <a:rPr lang="en-GB" altLang="en-US" sz="831" b="0" baseline="0" dirty="0" smtClean="0">
                  <a:solidFill>
                    <a:srgbClr val="58AB27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rPr>
                <a:t>2016</a:t>
              </a:r>
              <a:r>
                <a:rPr lang="en-GB" altLang="en-US" sz="923" b="0" baseline="0" dirty="0" smtClean="0">
                  <a:solidFill>
                    <a:srgbClr val="58AB27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rPr>
                <a:t> - www.eipa.eu</a:t>
              </a:r>
              <a:endParaRPr lang="en-US" altLang="en-US" sz="923" b="0" baseline="0" dirty="0" smtClean="0">
                <a:solidFill>
                  <a:srgbClr val="58AB27"/>
                </a:solidFill>
                <a:latin typeface="Arial Unicode MS" panose="020B0604020202020204" pitchFamily="34" charset="-128"/>
                <a:ea typeface="MS PGothic" panose="020B0600070205080204" pitchFamily="34" charset="-128"/>
              </a:endParaRPr>
            </a:p>
          </p:txBody>
        </p:sp>
        <p:sp>
          <p:nvSpPr>
            <p:cNvPr id="1032" name="Rectangle 6"/>
            <p:cNvSpPr>
              <a:spLocks noChangeArrowheads="1"/>
            </p:cNvSpPr>
            <p:nvPr userDrawn="1"/>
          </p:nvSpPr>
          <p:spPr bwMode="auto">
            <a:xfrm>
              <a:off x="4514" y="4030"/>
              <a:ext cx="182" cy="1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>
                <a:spcBef>
                  <a:spcPct val="0"/>
                </a:spcBef>
                <a:defRPr/>
              </a:pPr>
              <a:r>
                <a:rPr lang="en-GB" altLang="en-US" sz="1108" b="0" baseline="0" smtClean="0">
                  <a:solidFill>
                    <a:srgbClr val="58AB27"/>
                  </a:solidFill>
                  <a:ea typeface="MS PGothic" panose="020B0600070205080204" pitchFamily="34" charset="-128"/>
                </a:rPr>
                <a:t>©</a:t>
              </a:r>
              <a:endParaRPr lang="en-US" altLang="en-US" sz="1108" b="0" baseline="0" smtClean="0">
                <a:solidFill>
                  <a:srgbClr val="58AB27"/>
                </a:solidFill>
                <a:ea typeface="MS PGothic" panose="020B0600070205080204" pitchFamily="34" charset="-128"/>
              </a:endParaRPr>
            </a:p>
          </p:txBody>
        </p:sp>
      </p:grpSp>
      <p:sp>
        <p:nvSpPr>
          <p:cNvPr id="2053" name="Line 7"/>
          <p:cNvSpPr>
            <a:spLocks noChangeShapeType="1"/>
          </p:cNvSpPr>
          <p:nvPr userDrawn="1"/>
        </p:nvSpPr>
        <p:spPr bwMode="auto">
          <a:xfrm>
            <a:off x="7256585" y="6380163"/>
            <a:ext cx="1887415" cy="0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>
              <a:spcBef>
                <a:spcPct val="0"/>
              </a:spcBef>
            </a:pPr>
            <a:endParaRPr lang="en-US" sz="1846" b="0" baseline="-25000" smtClean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pic>
        <p:nvPicPr>
          <p:cNvPr id="2054" name="Picture 8" descr="Logo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77" y="6319839"/>
            <a:ext cx="684335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9549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99" r:id="rId1"/>
    <p:sldLayoutId id="2147487000" r:id="rId2"/>
    <p:sldLayoutId id="2147487001" r:id="rId3"/>
    <p:sldLayoutId id="2147487002" r:id="rId4"/>
    <p:sldLayoutId id="2147487003" r:id="rId5"/>
    <p:sldLayoutId id="2147487004" r:id="rId6"/>
    <p:sldLayoutId id="2147487005" r:id="rId7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954" b="1" i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954" b="1" i="1">
          <a:solidFill>
            <a:schemeClr val="bg1"/>
          </a:solidFill>
          <a:latin typeface="Calibri" panose="020F0502020204030204" pitchFamily="34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954" b="1" i="1">
          <a:solidFill>
            <a:schemeClr val="bg1"/>
          </a:solidFill>
          <a:latin typeface="Calibri" panose="020F0502020204030204" pitchFamily="34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954" b="1" i="1">
          <a:solidFill>
            <a:schemeClr val="bg1"/>
          </a:solidFill>
          <a:latin typeface="Calibri" panose="020F0502020204030204" pitchFamily="34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954" b="1" i="1">
          <a:solidFill>
            <a:schemeClr val="bg1"/>
          </a:solidFill>
          <a:latin typeface="Calibri" panose="020F0502020204030204" pitchFamily="34" charset="0"/>
        </a:defRPr>
      </a:lvl5pPr>
      <a:lvl6pPr marL="422041" algn="l" rtl="0" fontAlgn="base">
        <a:lnSpc>
          <a:spcPct val="95000"/>
        </a:lnSpc>
        <a:spcBef>
          <a:spcPct val="0"/>
        </a:spcBef>
        <a:spcAft>
          <a:spcPct val="0"/>
        </a:spcAft>
        <a:defRPr sz="2954" b="1" i="1">
          <a:solidFill>
            <a:schemeClr val="bg1"/>
          </a:solidFill>
          <a:latin typeface="Calibri" panose="020F0502020204030204" pitchFamily="34" charset="0"/>
        </a:defRPr>
      </a:lvl6pPr>
      <a:lvl7pPr marL="844083" algn="l" rtl="0" fontAlgn="base">
        <a:lnSpc>
          <a:spcPct val="95000"/>
        </a:lnSpc>
        <a:spcBef>
          <a:spcPct val="0"/>
        </a:spcBef>
        <a:spcAft>
          <a:spcPct val="0"/>
        </a:spcAft>
        <a:defRPr sz="2954" b="1" i="1">
          <a:solidFill>
            <a:schemeClr val="bg1"/>
          </a:solidFill>
          <a:latin typeface="Calibri" panose="020F0502020204030204" pitchFamily="34" charset="0"/>
        </a:defRPr>
      </a:lvl7pPr>
      <a:lvl8pPr marL="1266124" algn="l" rtl="0" fontAlgn="base">
        <a:lnSpc>
          <a:spcPct val="95000"/>
        </a:lnSpc>
        <a:spcBef>
          <a:spcPct val="0"/>
        </a:spcBef>
        <a:spcAft>
          <a:spcPct val="0"/>
        </a:spcAft>
        <a:defRPr sz="2954" b="1" i="1">
          <a:solidFill>
            <a:schemeClr val="bg1"/>
          </a:solidFill>
          <a:latin typeface="Calibri" panose="020F0502020204030204" pitchFamily="34" charset="0"/>
        </a:defRPr>
      </a:lvl8pPr>
      <a:lvl9pPr marL="1688165" algn="l" rtl="0" fontAlgn="base">
        <a:lnSpc>
          <a:spcPct val="95000"/>
        </a:lnSpc>
        <a:spcBef>
          <a:spcPct val="0"/>
        </a:spcBef>
        <a:spcAft>
          <a:spcPct val="0"/>
        </a:spcAft>
        <a:defRPr sz="2954" b="1" i="1">
          <a:solidFill>
            <a:schemeClr val="bg1"/>
          </a:solidFill>
          <a:latin typeface="Calibri" panose="020F0502020204030204" pitchFamily="34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0"/>
        </a:spcAft>
        <a:buClr>
          <a:srgbClr val="58AB27"/>
        </a:buClr>
        <a:buFont typeface="Wingdings" panose="05000000000000000000" pitchFamily="2" charset="2"/>
        <a:buChar char="§"/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04105" indent="-174386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Char char="-"/>
        <a:defRPr sz="1846" kern="1200">
          <a:solidFill>
            <a:schemeClr val="tx1"/>
          </a:solidFill>
          <a:latin typeface="+mn-lt"/>
          <a:ea typeface="+mn-ea"/>
          <a:cs typeface="+mn-cs"/>
        </a:defRPr>
      </a:lvl2pPr>
      <a:lvl3pPr marL="835290" indent="-16559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189922" indent="-189040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Char char="-"/>
        <a:defRPr sz="1477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510850" indent="-15533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1846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321227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Lorem ipsum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Et dolor fragum</a:t>
            </a:r>
            <a:endParaRPr lang="en-GB" altLang="en-US" smtClean="0"/>
          </a:p>
          <a:p>
            <a:pPr lvl="1"/>
            <a:r>
              <a:rPr lang="en-GB" altLang="en-US" smtClean="0"/>
              <a:t>Et dolor fragum</a:t>
            </a:r>
          </a:p>
          <a:p>
            <a:pPr lvl="2"/>
            <a:r>
              <a:rPr lang="en-GB" altLang="en-US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rgbClr val="000000"/>
                </a:solidFill>
                <a:latin typeface="+mj-lt"/>
              </a:defRPr>
            </a:lvl1pPr>
          </a:lstStyle>
          <a:p>
            <a:pPr>
              <a:spcBef>
                <a:spcPct val="0"/>
              </a:spcBef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lang="en-GB" sz="1400" b="0" kern="1200">
                <a:solidFill>
                  <a:srgbClr val="000000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spcBef>
                <a:spcPct val="0"/>
              </a:spcBef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spcBef>
                <a:spcPct val="0"/>
              </a:spcBef>
              <a:defRPr/>
            </a:pPr>
            <a:fld id="{E9E29BD3-B838-4D72-8BC9-EAC48545DC00}" type="slidenum">
              <a:rPr lang="en-GB"/>
              <a:pPr>
                <a:spcBef>
                  <a:spcPct val="0"/>
                </a:spcBef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816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007" r:id="rId1"/>
    <p:sldLayoutId id="2147487008" r:id="rId2"/>
    <p:sldLayoutId id="2147487009" r:id="rId3"/>
    <p:sldLayoutId id="2147487010" r:id="rId4"/>
    <p:sldLayoutId id="2147487011" r:id="rId5"/>
    <p:sldLayoutId id="2147487012" r:id="rId6"/>
    <p:sldLayoutId id="2147487013" r:id="rId7"/>
    <p:sldLayoutId id="2147487014" r:id="rId8"/>
    <p:sldLayoutId id="2147487015" r:id="rId9"/>
    <p:sldLayoutId id="2147487016" r:id="rId10"/>
    <p:sldLayoutId id="2147487017" r:id="rId11"/>
    <p:sldLayoutId id="2147487018" r:id="rId12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dolor 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spcBef>
                <a:spcPct val="0"/>
              </a:spcBef>
              <a:defRPr/>
            </a:pP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spcBef>
                <a:spcPct val="0"/>
              </a:spcBef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spcBef>
                <a:spcPct val="0"/>
              </a:spcBef>
              <a:defRPr/>
            </a:pPr>
            <a:fld id="{9C8D21B7-B314-438C-91E9-7FF9087DC078}" type="slidenum">
              <a:rPr lang="en-GB">
                <a:solidFill>
                  <a:srgbClr val="000000"/>
                </a:solidFill>
              </a:rPr>
              <a:pPr>
                <a:spcBef>
                  <a:spcPct val="0"/>
                </a:spcBef>
                <a:defRPr/>
              </a:pPr>
              <a:t>‹#›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794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020" r:id="rId1"/>
    <p:sldLayoutId id="2147487021" r:id="rId2"/>
    <p:sldLayoutId id="2147487022" r:id="rId3"/>
    <p:sldLayoutId id="2147487023" r:id="rId4"/>
    <p:sldLayoutId id="2147487024" r:id="rId5"/>
    <p:sldLayoutId id="2147487025" r:id="rId6"/>
    <p:sldLayoutId id="2147487026" r:id="rId7"/>
    <p:sldLayoutId id="2147487027" r:id="rId8"/>
    <p:sldLayoutId id="2147487028" r:id="rId9"/>
    <p:sldLayoutId id="2147487029" r:id="rId10"/>
    <p:sldLayoutId id="2147487030" r:id="rId11"/>
    <p:sldLayoutId id="2147487031" r:id="rId12"/>
    <p:sldLayoutId id="2147487032" r:id="rId13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15058" y="354014"/>
            <a:ext cx="8521211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Place your title here</a:t>
            </a:r>
          </a:p>
        </p:txBody>
      </p:sp>
      <p:sp>
        <p:nvSpPr>
          <p:cNvPr id="2051" name="Rectangle 12"/>
          <p:cNvSpPr>
            <a:spLocks noGrp="1" noChangeArrowheads="1"/>
          </p:cNvSpPr>
          <p:nvPr>
            <p:ph type="body" idx="1"/>
          </p:nvPr>
        </p:nvSpPr>
        <p:spPr bwMode="gray">
          <a:xfrm>
            <a:off x="315059" y="1373188"/>
            <a:ext cx="8524142" cy="469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de-DE" altLang="en-US" smtClean="0"/>
          </a:p>
          <a:p>
            <a:pPr lvl="1"/>
            <a:endParaRPr lang="de-DE" altLang="en-US" smtClean="0"/>
          </a:p>
        </p:txBody>
      </p:sp>
      <p:grpSp>
        <p:nvGrpSpPr>
          <p:cNvPr id="2052" name="Group 4"/>
          <p:cNvGrpSpPr>
            <a:grpSpLocks/>
          </p:cNvGrpSpPr>
          <p:nvPr userDrawn="1"/>
        </p:nvGrpSpPr>
        <p:grpSpPr bwMode="auto">
          <a:xfrm>
            <a:off x="7165731" y="6397626"/>
            <a:ext cx="1844920" cy="263525"/>
            <a:chOff x="4514" y="4030"/>
            <a:chExt cx="1162" cy="166"/>
          </a:xfrm>
        </p:grpSpPr>
        <p:sp>
          <p:nvSpPr>
            <p:cNvPr id="1031" name="Text Box 5"/>
            <p:cNvSpPr txBox="1">
              <a:spLocks noChangeArrowheads="1"/>
            </p:cNvSpPr>
            <p:nvPr userDrawn="1"/>
          </p:nvSpPr>
          <p:spPr bwMode="auto">
            <a:xfrm>
              <a:off x="4620" y="4045"/>
              <a:ext cx="1056" cy="1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>
                <a:defRPr/>
              </a:pPr>
              <a:r>
                <a:rPr lang="en-GB" altLang="en-US" sz="831" b="0" baseline="0" dirty="0" smtClean="0">
                  <a:solidFill>
                    <a:srgbClr val="58AB27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rPr>
                <a:t>EIPA</a:t>
              </a:r>
              <a:r>
                <a:rPr lang="en-GB" altLang="en-US" sz="923" b="0" baseline="0" dirty="0" smtClean="0">
                  <a:solidFill>
                    <a:srgbClr val="58AB27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rPr>
                <a:t> </a:t>
              </a:r>
              <a:r>
                <a:rPr lang="en-GB" altLang="en-US" sz="831" b="0" baseline="0" dirty="0" smtClean="0">
                  <a:solidFill>
                    <a:srgbClr val="58AB27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rPr>
                <a:t>2016</a:t>
              </a:r>
              <a:r>
                <a:rPr lang="en-GB" altLang="en-US" sz="923" b="0" baseline="0" dirty="0" smtClean="0">
                  <a:solidFill>
                    <a:srgbClr val="58AB27"/>
                  </a:solidFill>
                  <a:latin typeface="Arial Unicode MS" panose="020B0604020202020204" pitchFamily="34" charset="-128"/>
                  <a:ea typeface="MS PGothic" panose="020B0600070205080204" pitchFamily="34" charset="-128"/>
                </a:rPr>
                <a:t> - www.eipa.eu</a:t>
              </a:r>
              <a:endParaRPr lang="en-US" altLang="en-US" sz="923" b="0" baseline="0" dirty="0" smtClean="0">
                <a:solidFill>
                  <a:srgbClr val="58AB27"/>
                </a:solidFill>
                <a:latin typeface="Arial Unicode MS" panose="020B0604020202020204" pitchFamily="34" charset="-128"/>
                <a:ea typeface="MS PGothic" panose="020B0600070205080204" pitchFamily="34" charset="-128"/>
              </a:endParaRPr>
            </a:p>
          </p:txBody>
        </p:sp>
        <p:sp>
          <p:nvSpPr>
            <p:cNvPr id="1032" name="Rectangle 6"/>
            <p:cNvSpPr>
              <a:spLocks noChangeArrowheads="1"/>
            </p:cNvSpPr>
            <p:nvPr userDrawn="1"/>
          </p:nvSpPr>
          <p:spPr bwMode="auto">
            <a:xfrm>
              <a:off x="4514" y="4030"/>
              <a:ext cx="182" cy="1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algn="ctr"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000" baseline="-25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l">
                <a:spcBef>
                  <a:spcPct val="0"/>
                </a:spcBef>
                <a:defRPr/>
              </a:pPr>
              <a:r>
                <a:rPr lang="en-GB" altLang="en-US" sz="1108" b="0" baseline="0" smtClean="0">
                  <a:solidFill>
                    <a:srgbClr val="58AB27"/>
                  </a:solidFill>
                  <a:ea typeface="MS PGothic" panose="020B0600070205080204" pitchFamily="34" charset="-128"/>
                </a:rPr>
                <a:t>©</a:t>
              </a:r>
              <a:endParaRPr lang="en-US" altLang="en-US" sz="1108" b="0" baseline="0" smtClean="0">
                <a:solidFill>
                  <a:srgbClr val="58AB27"/>
                </a:solidFill>
                <a:ea typeface="MS PGothic" panose="020B0600070205080204" pitchFamily="34" charset="-128"/>
              </a:endParaRPr>
            </a:p>
          </p:txBody>
        </p:sp>
      </p:grpSp>
      <p:sp>
        <p:nvSpPr>
          <p:cNvPr id="2053" name="Line 7"/>
          <p:cNvSpPr>
            <a:spLocks noChangeShapeType="1"/>
          </p:cNvSpPr>
          <p:nvPr userDrawn="1"/>
        </p:nvSpPr>
        <p:spPr bwMode="auto">
          <a:xfrm>
            <a:off x="7256585" y="6380163"/>
            <a:ext cx="1887415" cy="0"/>
          </a:xfrm>
          <a:prstGeom prst="line">
            <a:avLst/>
          </a:prstGeom>
          <a:noFill/>
          <a:ln w="635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hangingPunct="0">
              <a:spcBef>
                <a:spcPct val="0"/>
              </a:spcBef>
            </a:pPr>
            <a:endParaRPr lang="en-US" sz="1846" b="0" baseline="-25000" smtClean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pic>
        <p:nvPicPr>
          <p:cNvPr id="2054" name="Picture 8" descr="Logo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77" y="6319839"/>
            <a:ext cx="684335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0652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046" r:id="rId1"/>
    <p:sldLayoutId id="2147487047" r:id="rId2"/>
    <p:sldLayoutId id="2147487048" r:id="rId3"/>
    <p:sldLayoutId id="2147487049" r:id="rId4"/>
    <p:sldLayoutId id="2147487050" r:id="rId5"/>
    <p:sldLayoutId id="2147487051" r:id="rId6"/>
    <p:sldLayoutId id="2147487052" r:id="rId7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954" b="1" i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954" b="1" i="1">
          <a:solidFill>
            <a:schemeClr val="bg1"/>
          </a:solidFill>
          <a:latin typeface="Calibri" panose="020F0502020204030204" pitchFamily="34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954" b="1" i="1">
          <a:solidFill>
            <a:schemeClr val="bg1"/>
          </a:solidFill>
          <a:latin typeface="Calibri" panose="020F0502020204030204" pitchFamily="34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954" b="1" i="1">
          <a:solidFill>
            <a:schemeClr val="bg1"/>
          </a:solidFill>
          <a:latin typeface="Calibri" panose="020F0502020204030204" pitchFamily="34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954" b="1" i="1">
          <a:solidFill>
            <a:schemeClr val="bg1"/>
          </a:solidFill>
          <a:latin typeface="Calibri" panose="020F0502020204030204" pitchFamily="34" charset="0"/>
        </a:defRPr>
      </a:lvl5pPr>
      <a:lvl6pPr marL="422041" algn="l" rtl="0" fontAlgn="base">
        <a:lnSpc>
          <a:spcPct val="95000"/>
        </a:lnSpc>
        <a:spcBef>
          <a:spcPct val="0"/>
        </a:spcBef>
        <a:spcAft>
          <a:spcPct val="0"/>
        </a:spcAft>
        <a:defRPr sz="2954" b="1" i="1">
          <a:solidFill>
            <a:schemeClr val="bg1"/>
          </a:solidFill>
          <a:latin typeface="Calibri" panose="020F0502020204030204" pitchFamily="34" charset="0"/>
        </a:defRPr>
      </a:lvl6pPr>
      <a:lvl7pPr marL="844083" algn="l" rtl="0" fontAlgn="base">
        <a:lnSpc>
          <a:spcPct val="95000"/>
        </a:lnSpc>
        <a:spcBef>
          <a:spcPct val="0"/>
        </a:spcBef>
        <a:spcAft>
          <a:spcPct val="0"/>
        </a:spcAft>
        <a:defRPr sz="2954" b="1" i="1">
          <a:solidFill>
            <a:schemeClr val="bg1"/>
          </a:solidFill>
          <a:latin typeface="Calibri" panose="020F0502020204030204" pitchFamily="34" charset="0"/>
        </a:defRPr>
      </a:lvl7pPr>
      <a:lvl8pPr marL="1266124" algn="l" rtl="0" fontAlgn="base">
        <a:lnSpc>
          <a:spcPct val="95000"/>
        </a:lnSpc>
        <a:spcBef>
          <a:spcPct val="0"/>
        </a:spcBef>
        <a:spcAft>
          <a:spcPct val="0"/>
        </a:spcAft>
        <a:defRPr sz="2954" b="1" i="1">
          <a:solidFill>
            <a:schemeClr val="bg1"/>
          </a:solidFill>
          <a:latin typeface="Calibri" panose="020F0502020204030204" pitchFamily="34" charset="0"/>
        </a:defRPr>
      </a:lvl8pPr>
      <a:lvl9pPr marL="1688165" algn="l" rtl="0" fontAlgn="base">
        <a:lnSpc>
          <a:spcPct val="95000"/>
        </a:lnSpc>
        <a:spcBef>
          <a:spcPct val="0"/>
        </a:spcBef>
        <a:spcAft>
          <a:spcPct val="0"/>
        </a:spcAft>
        <a:defRPr sz="2954" b="1" i="1">
          <a:solidFill>
            <a:schemeClr val="bg1"/>
          </a:solidFill>
          <a:latin typeface="Calibri" panose="020F0502020204030204" pitchFamily="34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0"/>
        </a:spcAft>
        <a:buClr>
          <a:srgbClr val="58AB27"/>
        </a:buClr>
        <a:buFont typeface="Wingdings" panose="05000000000000000000" pitchFamily="2" charset="2"/>
        <a:buChar char="§"/>
        <a:defRPr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04105" indent="-174386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Char char="-"/>
        <a:defRPr sz="1846" kern="1200">
          <a:solidFill>
            <a:schemeClr val="tx1"/>
          </a:solidFill>
          <a:latin typeface="+mn-lt"/>
          <a:ea typeface="+mn-ea"/>
          <a:cs typeface="+mn-cs"/>
        </a:defRPr>
      </a:lvl2pPr>
      <a:lvl3pPr marL="835290" indent="-165593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defRPr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189922" indent="-189040" algn="l" rtl="0" eaLnBrk="0" fontAlgn="base" hangingPunct="0">
        <a:spcBef>
          <a:spcPct val="30000"/>
        </a:spcBef>
        <a:spcAft>
          <a:spcPct val="0"/>
        </a:spcAft>
        <a:buClr>
          <a:schemeClr val="accent1"/>
        </a:buClr>
        <a:buChar char="-"/>
        <a:defRPr sz="1477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510850" indent="-15533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»"/>
        <a:defRPr sz="1846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321227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3165310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587351" indent="-211021" algn="l" defTabSz="844083" rtl="0" eaLnBrk="1" latinLnBrk="0" hangingPunct="1">
        <a:lnSpc>
          <a:spcPct val="90000"/>
        </a:lnSpc>
        <a:spcBef>
          <a:spcPts val="462"/>
        </a:spcBef>
        <a:buFont typeface="Arial" panose="020B0604020202020204" pitchFamily="34" charset="0"/>
        <a:buChar char="•"/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EU directives and Impact Assessments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93676" y="4992369"/>
            <a:ext cx="8747125" cy="614362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Single </a:t>
            </a:r>
            <a:r>
              <a:rPr lang="en-US" sz="2800" dirty="0"/>
              <a:t>U</a:t>
            </a:r>
            <a:r>
              <a:rPr lang="en-US" sz="2800" dirty="0" smtClean="0"/>
              <a:t>se Plastics (SUPs)</a:t>
            </a:r>
            <a:endParaRPr lang="en-GB" sz="2800" dirty="0"/>
          </a:p>
        </p:txBody>
      </p:sp>
      <p:pic>
        <p:nvPicPr>
          <p:cNvPr id="6" name="Picture Placeholder 4" descr="Erasmus+ - General Factsheet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47664" y="4891088"/>
            <a:ext cx="2650132" cy="1277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235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Pre-proposal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</a:pPr>
            <a:r>
              <a:rPr lang="en-US" i="0" dirty="0" smtClean="0"/>
              <a:t>Pro-active </a:t>
            </a:r>
            <a:r>
              <a:rPr lang="en-US" i="0" dirty="0"/>
              <a:t>approach as of Work </a:t>
            </a:r>
            <a:r>
              <a:rPr lang="en-US" i="0" dirty="0" err="1"/>
              <a:t>Programme</a:t>
            </a:r>
            <a:r>
              <a:rPr lang="en-US" i="0" dirty="0"/>
              <a:t> inclusion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Verdana" panose="020B0604030504040204" pitchFamily="34" charset="0"/>
              <a:buChar char="-"/>
            </a:pPr>
            <a:r>
              <a:rPr lang="en-US" b="0" dirty="0" smtClean="0"/>
              <a:t>Participation in feedback and consultations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Verdana" panose="020B0604030504040204" pitchFamily="34" charset="0"/>
              <a:buChar char="-"/>
            </a:pPr>
            <a:r>
              <a:rPr lang="en-US" b="0" dirty="0" smtClean="0"/>
              <a:t>National stakeholder consultation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Verdana" panose="020B0604030504040204" pitchFamily="34" charset="0"/>
              <a:buChar char="-"/>
            </a:pPr>
            <a:r>
              <a:rPr lang="en-US" b="0" i="0" dirty="0" smtClean="0"/>
              <a:t>Mobilize information on existing situation in </a:t>
            </a:r>
            <a:r>
              <a:rPr lang="en-US" b="0" dirty="0" smtClean="0"/>
              <a:t>MS</a:t>
            </a:r>
            <a:endParaRPr lang="en-US" b="0" i="0" dirty="0" smtClean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</a:pPr>
            <a:r>
              <a:rPr lang="en-US" i="0" dirty="0" smtClean="0"/>
              <a:t>Consider a Preliminary IA (PIA)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Verdana" panose="020B0604030504040204" pitchFamily="34" charset="0"/>
              <a:buChar char="-"/>
            </a:pPr>
            <a:r>
              <a:rPr lang="en-US" b="0" dirty="0" smtClean="0"/>
              <a:t>Legal analysis: identification relevant national norms and provisions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Verdana" panose="020B0604030504040204" pitchFamily="34" charset="0"/>
              <a:buChar char="-"/>
            </a:pPr>
            <a:r>
              <a:rPr lang="en-US" b="0" dirty="0" smtClean="0"/>
              <a:t>Do the EU objectives match MS objectives?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Verdana" panose="020B0604030504040204" pitchFamily="34" charset="0"/>
              <a:buChar char="-"/>
            </a:pPr>
            <a:r>
              <a:rPr lang="en-US" b="0" dirty="0" smtClean="0"/>
              <a:t>Identify MS stakeholders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Verdana" panose="020B0604030504040204" pitchFamily="34" charset="0"/>
              <a:buChar char="-"/>
            </a:pPr>
            <a:r>
              <a:rPr lang="en-US" b="0" dirty="0" smtClean="0"/>
              <a:t>Is the existing MS situation efficient, effective, are there problems and/or improvements to be made?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Verdana" panose="020B0604030504040204" pitchFamily="34" charset="0"/>
              <a:buChar char="-"/>
            </a:pPr>
            <a:r>
              <a:rPr lang="en-US" b="0" dirty="0" smtClean="0"/>
              <a:t>=&gt; these insights can be good base for input in EU consultations</a:t>
            </a:r>
            <a:endParaRPr lang="nl-BE" b="0" dirty="0"/>
          </a:p>
        </p:txBody>
      </p:sp>
    </p:spTree>
    <p:extLst>
      <p:ext uri="{BB962C8B-B14F-4D97-AF65-F5344CB8AC3E}">
        <p14:creationId xmlns:p14="http://schemas.microsoft.com/office/powerpoint/2010/main" val="325116167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Post-proposal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+mj-lt"/>
              <a:buAutoNum type="arabicPeriod"/>
            </a:pPr>
            <a:r>
              <a:rPr lang="en-US" i="0" dirty="0" smtClean="0"/>
              <a:t>Analysis of the Commission IA:</a:t>
            </a:r>
          </a:p>
          <a:p>
            <a:pPr marL="857250" lvl="1" indent="-4572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Verdana" panose="020B0604030504040204" pitchFamily="34" charset="0"/>
              <a:buChar char="-"/>
            </a:pPr>
            <a:r>
              <a:rPr lang="en-US" b="0" dirty="0" smtClean="0"/>
              <a:t>Objectives, foreseen impacts, intervention logic and subsidiarity motivation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+mj-lt"/>
              <a:buAutoNum type="arabicPeriod"/>
            </a:pPr>
            <a:r>
              <a:rPr lang="en-US" i="0" dirty="0" smtClean="0"/>
              <a:t>Screening of the complete proposal per article:</a:t>
            </a:r>
          </a:p>
          <a:p>
            <a:pPr marL="857250" lvl="1" indent="-4572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Verdana" panose="020B0604030504040204" pitchFamily="34" charset="0"/>
              <a:buChar char="-"/>
            </a:pPr>
            <a:r>
              <a:rPr lang="en-US" b="0" dirty="0" smtClean="0"/>
              <a:t>Identification of operative articles requiring transposition</a:t>
            </a:r>
          </a:p>
          <a:p>
            <a:pPr marL="857250" lvl="1" indent="-4572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Verdana" panose="020B0604030504040204" pitchFamily="34" charset="0"/>
              <a:buChar char="-"/>
            </a:pPr>
            <a:r>
              <a:rPr lang="en-US" b="0" dirty="0" smtClean="0"/>
              <a:t>Determination of MS position at article level</a:t>
            </a:r>
          </a:p>
          <a:p>
            <a:pPr marL="857250" lvl="1" indent="-4572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Verdana" panose="020B0604030504040204" pitchFamily="34" charset="0"/>
              <a:buChar char="-"/>
            </a:pPr>
            <a:r>
              <a:rPr lang="en-US" b="0" dirty="0" smtClean="0"/>
              <a:t>Identification of the articles with the main impacts for further MS investigation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+mj-lt"/>
              <a:buAutoNum type="arabicPeriod"/>
            </a:pPr>
            <a:r>
              <a:rPr lang="en-US" i="0" dirty="0" smtClean="0"/>
              <a:t>In-depth IA:</a:t>
            </a:r>
          </a:p>
          <a:p>
            <a:pPr marL="857250" lvl="1" indent="-4572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Verdana" panose="020B0604030504040204" pitchFamily="34" charset="0"/>
              <a:buChar char="-"/>
            </a:pPr>
            <a:r>
              <a:rPr lang="en-US" b="0" dirty="0" smtClean="0"/>
              <a:t>1</a:t>
            </a:r>
            <a:r>
              <a:rPr lang="en-US" b="0" baseline="30000" dirty="0" smtClean="0"/>
              <a:t>st</a:t>
            </a:r>
            <a:r>
              <a:rPr lang="en-US" b="0" dirty="0" smtClean="0"/>
              <a:t> </a:t>
            </a:r>
            <a:r>
              <a:rPr lang="en-US" b="0" i="0" dirty="0" smtClean="0"/>
              <a:t>option=&gt; the existing situation as described in PIA</a:t>
            </a:r>
          </a:p>
          <a:p>
            <a:pPr marL="857250" lvl="1" indent="-4572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Verdana" panose="020B0604030504040204" pitchFamily="34" charset="0"/>
              <a:buChar char="-"/>
            </a:pPr>
            <a:r>
              <a:rPr lang="en-US" b="0" i="0" dirty="0" smtClean="0"/>
              <a:t>2</a:t>
            </a:r>
            <a:r>
              <a:rPr lang="en-US" b="0" i="0" baseline="30000" dirty="0" smtClean="0"/>
              <a:t>nd</a:t>
            </a:r>
            <a:r>
              <a:rPr lang="en-US" b="0" i="0" dirty="0" smtClean="0"/>
              <a:t> option=&gt; the article and its impacts as proposed EC</a:t>
            </a:r>
          </a:p>
          <a:p>
            <a:pPr marL="857250" lvl="1" indent="-457200">
              <a:spcBef>
                <a:spcPts val="600"/>
              </a:spcBef>
              <a:spcAft>
                <a:spcPts val="600"/>
              </a:spcAft>
              <a:buClr>
                <a:schemeClr val="accent6"/>
              </a:buClr>
              <a:buFont typeface="Verdana" panose="020B0604030504040204" pitchFamily="34" charset="0"/>
              <a:buChar char="-"/>
            </a:pPr>
            <a:r>
              <a:rPr lang="en-US" b="0" dirty="0" smtClean="0"/>
              <a:t>3</a:t>
            </a:r>
            <a:r>
              <a:rPr lang="en-US" b="0" baseline="30000" dirty="0" smtClean="0"/>
              <a:t>rd</a:t>
            </a:r>
            <a:r>
              <a:rPr lang="en-US" b="0" dirty="0" smtClean="0"/>
              <a:t> option=&gt; the preferred option for MS with impacts</a:t>
            </a:r>
            <a:endParaRPr lang="en-US" b="0" i="0" dirty="0" smtClean="0"/>
          </a:p>
        </p:txBody>
      </p:sp>
    </p:spTree>
    <p:extLst>
      <p:ext uri="{BB962C8B-B14F-4D97-AF65-F5344CB8AC3E}">
        <p14:creationId xmlns:p14="http://schemas.microsoft.com/office/powerpoint/2010/main" val="3932297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Post-adoption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Bef>
                <a:spcPts val="0"/>
              </a:spcBef>
              <a:spcAft>
                <a:spcPts val="600"/>
              </a:spcAft>
            </a:pPr>
            <a:r>
              <a:rPr lang="en-US" b="1" dirty="0"/>
              <a:t>screening of the directive at article-level</a:t>
            </a:r>
            <a:endParaRPr lang="en-GB" b="1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b="0" i="1" dirty="0"/>
              <a:t>affected national measures and instruments</a:t>
            </a:r>
            <a:endParaRPr lang="en-GB" b="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b="0" i="1" dirty="0"/>
              <a:t>actions to be undertaken</a:t>
            </a:r>
            <a:endParaRPr lang="en-GB" b="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b="0" i="1" dirty="0"/>
              <a:t>scope of choice – what is still open to national choice and discretion</a:t>
            </a:r>
            <a:endParaRPr lang="en-GB" b="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</a:pPr>
            <a:r>
              <a:rPr lang="en-US" b="1" dirty="0"/>
              <a:t>affected stakeholders</a:t>
            </a:r>
            <a:endParaRPr lang="en-GB" b="1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b="0" i="1" dirty="0"/>
              <a:t>business, citizens, public authorities</a:t>
            </a:r>
            <a:endParaRPr lang="en-GB" b="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</a:pPr>
            <a:r>
              <a:rPr lang="en-US" b="1" dirty="0"/>
              <a:t>objectives EU and national</a:t>
            </a:r>
            <a:endParaRPr lang="en-GB" b="1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</a:pPr>
            <a:r>
              <a:rPr lang="en-US" b="1" dirty="0"/>
              <a:t>o</a:t>
            </a:r>
            <a:r>
              <a:rPr lang="en-US" b="1" dirty="0" smtClean="0"/>
              <a:t>ptions </a:t>
            </a:r>
            <a:r>
              <a:rPr lang="en-US" b="1" dirty="0"/>
              <a:t>in view of scope for choice</a:t>
            </a:r>
            <a:endParaRPr lang="en-GB" b="1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b="0" i="1" dirty="0"/>
              <a:t>m</a:t>
            </a:r>
            <a:r>
              <a:rPr lang="en-US" b="0" i="1" dirty="0" smtClean="0"/>
              <a:t>inimal </a:t>
            </a:r>
            <a:r>
              <a:rPr lang="en-US" b="0" i="1" dirty="0"/>
              <a:t>transposition (cut-and-paste)</a:t>
            </a:r>
            <a:endParaRPr lang="en-GB" b="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b="0" i="1" dirty="0"/>
              <a:t>h</a:t>
            </a:r>
            <a:r>
              <a:rPr lang="en-US" b="0" i="1" dirty="0" smtClean="0"/>
              <a:t>igher </a:t>
            </a:r>
            <a:r>
              <a:rPr lang="en-US" b="0" i="1" dirty="0"/>
              <a:t>standards</a:t>
            </a:r>
            <a:endParaRPr lang="en-GB" b="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b="0" i="1" dirty="0"/>
              <a:t>e</a:t>
            </a:r>
            <a:r>
              <a:rPr lang="en-US" b="0" i="1" dirty="0" smtClean="0"/>
              <a:t>xemptions</a:t>
            </a:r>
            <a:r>
              <a:rPr lang="en-US" b="0" i="1" dirty="0"/>
              <a:t>, derogations, transition periods</a:t>
            </a:r>
            <a:endParaRPr lang="en-GB" b="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b="0" i="1" dirty="0"/>
              <a:t>i</a:t>
            </a:r>
            <a:r>
              <a:rPr lang="en-US" b="0" i="1" dirty="0" smtClean="0"/>
              <a:t>nstrument </a:t>
            </a:r>
            <a:r>
              <a:rPr lang="en-US" b="0" i="1" dirty="0"/>
              <a:t>choice</a:t>
            </a:r>
            <a:endParaRPr lang="en-GB" b="0" dirty="0"/>
          </a:p>
          <a:p>
            <a:pPr marL="457200" indent="-457200">
              <a:buClr>
                <a:schemeClr val="accent6"/>
              </a:buClr>
              <a:buFont typeface="+mj-lt"/>
              <a:buAutoNum type="arabicPeriod"/>
            </a:pPr>
            <a:endParaRPr lang="en-US" b="0" i="0" dirty="0" smtClean="0"/>
          </a:p>
        </p:txBody>
      </p:sp>
    </p:spTree>
    <p:extLst>
      <p:ext uri="{BB962C8B-B14F-4D97-AF65-F5344CB8AC3E}">
        <p14:creationId xmlns:p14="http://schemas.microsoft.com/office/powerpoint/2010/main" val="36657350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Post-adoption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spcBef>
                <a:spcPts val="0"/>
              </a:spcBef>
              <a:spcAft>
                <a:spcPts val="600"/>
              </a:spcAft>
            </a:pPr>
            <a:r>
              <a:rPr lang="en-US" b="1" dirty="0" smtClean="0"/>
              <a:t>impacts</a:t>
            </a:r>
            <a:endParaRPr lang="en-GB" b="1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b="0" i="1" dirty="0" smtClean="0"/>
              <a:t>implementation </a:t>
            </a:r>
            <a:r>
              <a:rPr lang="en-US" b="0" i="1" dirty="0"/>
              <a:t>modalities and enforcement</a:t>
            </a:r>
            <a:endParaRPr lang="en-GB" b="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b="0" i="1" dirty="0" smtClean="0"/>
              <a:t>legal </a:t>
            </a:r>
            <a:r>
              <a:rPr lang="en-US" b="0" i="1" dirty="0"/>
              <a:t>adjustments: add-on/amendments – new regime with repeals</a:t>
            </a:r>
            <a:endParaRPr lang="en-GB" b="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b="0" i="1" dirty="0" smtClean="0"/>
              <a:t>need </a:t>
            </a:r>
            <a:r>
              <a:rPr lang="en-US" b="0" i="1" dirty="0"/>
              <a:t>for supporting measures (</a:t>
            </a:r>
            <a:r>
              <a:rPr lang="en-US" b="0" i="1" dirty="0" err="1"/>
              <a:t>eg</a:t>
            </a:r>
            <a:r>
              <a:rPr lang="en-US" b="0" i="1" dirty="0"/>
              <a:t>. guidance)</a:t>
            </a:r>
            <a:endParaRPr lang="en-GB" b="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b="0" i="1" dirty="0" smtClean="0"/>
              <a:t>public </a:t>
            </a:r>
            <a:r>
              <a:rPr lang="en-US" b="0" i="1" dirty="0"/>
              <a:t>finance: expenditure/revenue</a:t>
            </a:r>
            <a:endParaRPr lang="en-GB" b="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b="0" i="1" dirty="0" smtClean="0"/>
              <a:t>compliance </a:t>
            </a:r>
            <a:r>
              <a:rPr lang="en-US" b="0" i="1" dirty="0"/>
              <a:t>costs/benefits</a:t>
            </a:r>
            <a:endParaRPr lang="en-GB" b="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b="0" i="1" dirty="0" smtClean="0"/>
              <a:t>administrative </a:t>
            </a:r>
            <a:r>
              <a:rPr lang="en-US" b="0" i="1" dirty="0"/>
              <a:t>costs/benefits</a:t>
            </a:r>
            <a:endParaRPr lang="en-GB" b="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b="0" i="1" dirty="0" smtClean="0"/>
              <a:t>risks </a:t>
            </a:r>
            <a:r>
              <a:rPr lang="en-US" b="0" i="1" dirty="0"/>
              <a:t>effectiveness/efficiency</a:t>
            </a:r>
            <a:endParaRPr lang="en-GB" b="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b="0" i="1" dirty="0" smtClean="0"/>
              <a:t>economic</a:t>
            </a:r>
            <a:r>
              <a:rPr lang="en-US" b="0" i="1" dirty="0"/>
              <a:t>, social and environmental </a:t>
            </a:r>
            <a:r>
              <a:rPr lang="en-US" b="0" i="1" dirty="0" smtClean="0"/>
              <a:t>impacts (MS)</a:t>
            </a:r>
            <a:endParaRPr lang="en-GB" b="0" dirty="0"/>
          </a:p>
          <a:p>
            <a:pPr marL="342900" indent="-342900">
              <a:spcBef>
                <a:spcPts val="0"/>
              </a:spcBef>
              <a:spcAft>
                <a:spcPts val="600"/>
              </a:spcAft>
            </a:pPr>
            <a:r>
              <a:rPr lang="en-US" b="1" dirty="0" smtClean="0"/>
              <a:t>comparison </a:t>
            </a:r>
            <a:r>
              <a:rPr lang="en-US" b="1" dirty="0"/>
              <a:t>of options</a:t>
            </a:r>
            <a:endParaRPr lang="en-GB" b="1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b="0" i="1" dirty="0" smtClean="0"/>
              <a:t>minimal </a:t>
            </a:r>
            <a:r>
              <a:rPr lang="en-US" b="0" i="1" dirty="0"/>
              <a:t>transposition</a:t>
            </a:r>
            <a:endParaRPr lang="en-GB" b="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b="0" i="1" dirty="0" smtClean="0"/>
              <a:t>elements of choice </a:t>
            </a:r>
            <a:r>
              <a:rPr lang="en-US" b="0" i="1" dirty="0"/>
              <a:t>and/or higher standards</a:t>
            </a:r>
            <a:endParaRPr lang="en-GB" b="0" dirty="0"/>
          </a:p>
          <a:p>
            <a:pPr marL="457200" indent="-457200">
              <a:buClr>
                <a:schemeClr val="accent6"/>
              </a:buClr>
              <a:buFont typeface="+mj-lt"/>
              <a:buAutoNum type="arabicPeriod"/>
            </a:pPr>
            <a:endParaRPr lang="en-US" b="0" i="0" dirty="0" smtClean="0"/>
          </a:p>
        </p:txBody>
      </p:sp>
    </p:spTree>
    <p:extLst>
      <p:ext uri="{BB962C8B-B14F-4D97-AF65-F5344CB8AC3E}">
        <p14:creationId xmlns:p14="http://schemas.microsoft.com/office/powerpoint/2010/main" val="94096411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suggestions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None/>
            </a:pPr>
            <a:r>
              <a:rPr lang="nl-NL" b="1" i="0" dirty="0" err="1"/>
              <a:t>Participate</a:t>
            </a:r>
            <a:r>
              <a:rPr lang="nl-NL" b="1" i="0" dirty="0"/>
              <a:t> </a:t>
            </a:r>
            <a:r>
              <a:rPr lang="nl-NL" i="0" dirty="0"/>
              <a:t>in </a:t>
            </a:r>
            <a:r>
              <a:rPr lang="nl-NL" i="0" dirty="0" err="1"/>
              <a:t>the</a:t>
            </a:r>
            <a:r>
              <a:rPr lang="nl-NL" i="0" dirty="0"/>
              <a:t>  </a:t>
            </a:r>
            <a:r>
              <a:rPr lang="nl-NL" b="1" i="0" dirty="0"/>
              <a:t>EU policy </a:t>
            </a:r>
            <a:r>
              <a:rPr lang="nl-NL" b="1" i="0" dirty="0" err="1" smtClean="0"/>
              <a:t>preparation</a:t>
            </a:r>
            <a:r>
              <a:rPr lang="nl-NL" b="1" i="0" dirty="0" smtClean="0"/>
              <a:t>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nl-NL" b="0" i="1" dirty="0"/>
              <a:t>Monitor </a:t>
            </a:r>
            <a:r>
              <a:rPr lang="nl-NL" b="0" i="1" dirty="0" err="1"/>
              <a:t>other</a:t>
            </a:r>
            <a:r>
              <a:rPr lang="nl-NL" b="0" i="1" dirty="0"/>
              <a:t> </a:t>
            </a:r>
            <a:r>
              <a:rPr lang="nl-NL" b="0" i="1" dirty="0" err="1"/>
              <a:t>consultations</a:t>
            </a:r>
            <a:r>
              <a:rPr lang="nl-NL" b="0" i="1" dirty="0"/>
              <a:t> =&gt; </a:t>
            </a:r>
            <a:r>
              <a:rPr lang="nl-NL" b="0" i="1" dirty="0" err="1"/>
              <a:t>develop</a:t>
            </a:r>
            <a:r>
              <a:rPr lang="nl-NL" b="0" i="1" dirty="0"/>
              <a:t> </a:t>
            </a:r>
            <a:r>
              <a:rPr lang="nl-NL" b="0" i="1" dirty="0" err="1"/>
              <a:t>own</a:t>
            </a:r>
            <a:r>
              <a:rPr lang="nl-NL" b="0" i="1" dirty="0"/>
              <a:t> </a:t>
            </a:r>
            <a:r>
              <a:rPr lang="nl-NL" b="0" i="1" dirty="0" err="1"/>
              <a:t>vision</a:t>
            </a:r>
            <a:r>
              <a:rPr lang="nl-NL" b="0" i="1" dirty="0"/>
              <a:t> </a:t>
            </a:r>
            <a:r>
              <a:rPr lang="nl-NL" b="0" i="1" dirty="0" err="1"/>
              <a:t>and</a:t>
            </a:r>
            <a:r>
              <a:rPr lang="nl-NL" b="0" i="1" dirty="0"/>
              <a:t> share on </a:t>
            </a:r>
            <a:r>
              <a:rPr lang="nl-NL" b="0" i="1" dirty="0" err="1"/>
              <a:t>other</a:t>
            </a:r>
            <a:r>
              <a:rPr lang="nl-NL" b="0" i="1" dirty="0"/>
              <a:t> fora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nl-NL" b="0" i="1" dirty="0" err="1"/>
              <a:t>Any</a:t>
            </a:r>
            <a:r>
              <a:rPr lang="nl-NL" b="0" i="1" dirty="0"/>
              <a:t> information on </a:t>
            </a:r>
            <a:r>
              <a:rPr lang="nl-NL" b="0" i="1" dirty="0" err="1"/>
              <a:t>execution</a:t>
            </a:r>
            <a:r>
              <a:rPr lang="nl-NL" b="0" i="1" dirty="0"/>
              <a:t>/</a:t>
            </a:r>
            <a:r>
              <a:rPr lang="nl-NL" b="0" i="1" dirty="0" err="1"/>
              <a:t>implementation</a:t>
            </a:r>
            <a:r>
              <a:rPr lang="nl-NL" b="0" i="1" dirty="0"/>
              <a:t> has significant </a:t>
            </a:r>
            <a:r>
              <a:rPr lang="nl-NL" b="0" i="1" dirty="0" err="1"/>
              <a:t>value</a:t>
            </a:r>
            <a:r>
              <a:rPr lang="nl-NL" b="0" i="1" dirty="0"/>
              <a:t> </a:t>
            </a:r>
            <a:r>
              <a:rPr lang="nl-NL" b="0" i="1" dirty="0" err="1"/>
              <a:t>to</a:t>
            </a:r>
            <a:r>
              <a:rPr lang="nl-NL" b="0" i="1" dirty="0"/>
              <a:t> EC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nl-NL" b="0" i="1" dirty="0" err="1"/>
              <a:t>Also</a:t>
            </a:r>
            <a:r>
              <a:rPr lang="nl-NL" b="0" i="1" dirty="0"/>
              <a:t> information on “</a:t>
            </a:r>
            <a:r>
              <a:rPr lang="nl-NL" b="0" i="1" dirty="0" err="1"/>
              <a:t>national</a:t>
            </a:r>
            <a:r>
              <a:rPr lang="nl-NL" b="0" i="1" dirty="0"/>
              <a:t> stakeholders” (</a:t>
            </a:r>
            <a:r>
              <a:rPr lang="nl-NL" b="0" i="1" dirty="0" err="1"/>
              <a:t>results</a:t>
            </a:r>
            <a:r>
              <a:rPr lang="nl-NL" b="0" i="1" dirty="0"/>
              <a:t> </a:t>
            </a:r>
            <a:r>
              <a:rPr lang="nl-NL" b="0" i="1" dirty="0" err="1"/>
              <a:t>national</a:t>
            </a:r>
            <a:r>
              <a:rPr lang="nl-NL" b="0" i="1" dirty="0"/>
              <a:t> </a:t>
            </a:r>
            <a:r>
              <a:rPr lang="nl-NL" b="0" i="1" dirty="0" err="1"/>
              <a:t>consultations</a:t>
            </a:r>
            <a:r>
              <a:rPr lang="nl-NL" b="0" i="1" dirty="0"/>
              <a:t>) offers </a:t>
            </a:r>
            <a:r>
              <a:rPr lang="nl-NL" b="0" i="1" dirty="0" err="1"/>
              <a:t>added</a:t>
            </a:r>
            <a:r>
              <a:rPr lang="nl-NL" b="0" i="1" dirty="0"/>
              <a:t> </a:t>
            </a:r>
            <a:r>
              <a:rPr lang="nl-NL" b="0" i="1" dirty="0" err="1"/>
              <a:t>value</a:t>
            </a:r>
            <a:r>
              <a:rPr lang="nl-NL" b="0" i="1" dirty="0"/>
              <a:t> </a:t>
            </a:r>
            <a:r>
              <a:rPr lang="nl-NL" b="0" i="1" dirty="0" err="1"/>
              <a:t>for</a:t>
            </a:r>
            <a:r>
              <a:rPr lang="nl-NL" b="0" i="1" dirty="0"/>
              <a:t> EC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nl-NL" b="1" i="0" dirty="0" smtClean="0"/>
              <a:t>The MS IA </a:t>
            </a:r>
            <a:r>
              <a:rPr lang="nl-NL" b="1" i="0" dirty="0" err="1" smtClean="0"/>
              <a:t>preparatory</a:t>
            </a:r>
            <a:r>
              <a:rPr lang="nl-NL" b="1" i="0" dirty="0" smtClean="0"/>
              <a:t> </a:t>
            </a:r>
            <a:r>
              <a:rPr lang="nl-NL" b="1" i="0" dirty="0" err="1" smtClean="0"/>
              <a:t>work</a:t>
            </a:r>
            <a:r>
              <a:rPr lang="nl-NL" b="1" i="0" dirty="0" smtClean="0"/>
              <a:t> </a:t>
            </a:r>
            <a:r>
              <a:rPr lang="nl-NL" b="1" i="0" dirty="0" err="1" smtClean="0"/>
              <a:t>can</a:t>
            </a:r>
            <a:r>
              <a:rPr lang="nl-NL" b="1" i="0" dirty="0" smtClean="0"/>
              <a:t> help: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nl-NL" b="0" i="1" dirty="0"/>
              <a:t>attachés </a:t>
            </a:r>
            <a:r>
              <a:rPr lang="nl-NL" b="0" i="1" dirty="0" err="1"/>
              <a:t>to</a:t>
            </a:r>
            <a:r>
              <a:rPr lang="nl-NL" b="0" i="1" dirty="0"/>
              <a:t> </a:t>
            </a:r>
            <a:r>
              <a:rPr lang="nl-NL" b="0" i="1" dirty="0" err="1"/>
              <a:t>understand</a:t>
            </a:r>
            <a:r>
              <a:rPr lang="nl-NL" b="0" i="1" dirty="0"/>
              <a:t> </a:t>
            </a:r>
            <a:r>
              <a:rPr lang="nl-NL" b="0" i="1" dirty="0" err="1"/>
              <a:t>and</a:t>
            </a:r>
            <a:r>
              <a:rPr lang="nl-NL" b="0" i="1" dirty="0"/>
              <a:t> </a:t>
            </a:r>
            <a:r>
              <a:rPr lang="nl-NL" b="0" i="1" dirty="0" err="1"/>
              <a:t>substantiate</a:t>
            </a:r>
            <a:r>
              <a:rPr lang="nl-NL" b="0" i="1" dirty="0"/>
              <a:t> MS </a:t>
            </a:r>
            <a:r>
              <a:rPr lang="nl-NL" b="0" i="1" dirty="0" err="1"/>
              <a:t>positions</a:t>
            </a:r>
            <a:r>
              <a:rPr lang="nl-NL" b="0" i="1" dirty="0"/>
              <a:t> in Council </a:t>
            </a:r>
            <a:r>
              <a:rPr lang="nl-NL" b="0" i="1" dirty="0" err="1"/>
              <a:t>deliberations</a:t>
            </a:r>
            <a:endParaRPr lang="nl-NL" b="0" i="1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nl-NL" b="0" i="1" dirty="0" err="1"/>
              <a:t>to</a:t>
            </a:r>
            <a:r>
              <a:rPr lang="nl-NL" b="0" i="1" dirty="0"/>
              <a:t> deal </a:t>
            </a:r>
            <a:r>
              <a:rPr lang="nl-NL" b="0" i="1" dirty="0" err="1"/>
              <a:t>with</a:t>
            </a:r>
            <a:r>
              <a:rPr lang="nl-NL" b="0" i="1" dirty="0"/>
              <a:t> </a:t>
            </a:r>
            <a:r>
              <a:rPr lang="nl-NL" b="0" i="1" dirty="0" err="1"/>
              <a:t>the</a:t>
            </a:r>
            <a:r>
              <a:rPr lang="nl-NL" b="0" i="1" dirty="0"/>
              <a:t> short response time </a:t>
            </a:r>
            <a:r>
              <a:rPr lang="nl-NL" b="0" i="1" dirty="0" err="1"/>
              <a:t>to</a:t>
            </a:r>
            <a:r>
              <a:rPr lang="nl-NL" b="0" i="1" dirty="0"/>
              <a:t> </a:t>
            </a:r>
            <a:r>
              <a:rPr lang="nl-NL" b="0" i="1" dirty="0" err="1"/>
              <a:t>Presidency</a:t>
            </a:r>
            <a:r>
              <a:rPr lang="nl-NL" b="0" i="1" dirty="0"/>
              <a:t> </a:t>
            </a:r>
            <a:r>
              <a:rPr lang="nl-NL" b="0" i="1" dirty="0" err="1"/>
              <a:t>texts</a:t>
            </a:r>
            <a:endParaRPr lang="nl-NL" b="0" i="1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nl-NL" b="0" i="1" dirty="0" err="1"/>
              <a:t>facilitates</a:t>
            </a:r>
            <a:r>
              <a:rPr lang="nl-NL" b="0" i="1" dirty="0"/>
              <a:t> </a:t>
            </a:r>
            <a:r>
              <a:rPr lang="nl-NL" b="0" i="1" dirty="0" err="1"/>
              <a:t>the</a:t>
            </a:r>
            <a:r>
              <a:rPr lang="nl-NL" b="0" i="1" dirty="0"/>
              <a:t> </a:t>
            </a:r>
            <a:r>
              <a:rPr lang="nl-NL" b="0" i="1" dirty="0" err="1"/>
              <a:t>transposition</a:t>
            </a:r>
            <a:r>
              <a:rPr lang="nl-NL" b="0" i="1" dirty="0"/>
              <a:t> </a:t>
            </a:r>
            <a:r>
              <a:rPr lang="nl-NL" b="0" i="1" dirty="0" err="1"/>
              <a:t>work</a:t>
            </a:r>
            <a:r>
              <a:rPr lang="nl-NL" b="0" i="1" dirty="0"/>
              <a:t> </a:t>
            </a:r>
            <a:r>
              <a:rPr lang="nl-NL" b="0" i="1" dirty="0" err="1"/>
              <a:t>and</a:t>
            </a:r>
            <a:r>
              <a:rPr lang="nl-NL" b="0" i="1" dirty="0"/>
              <a:t> </a:t>
            </a:r>
            <a:r>
              <a:rPr lang="nl-NL" b="0" i="1" dirty="0" err="1"/>
              <a:t>obstacles</a:t>
            </a:r>
            <a:r>
              <a:rPr lang="nl-NL" b="0" i="1" dirty="0"/>
              <a:t> (</a:t>
            </a:r>
            <a:r>
              <a:rPr lang="nl-NL" b="0" i="1" dirty="0" err="1"/>
              <a:t>cfr</a:t>
            </a:r>
            <a:r>
              <a:rPr lang="nl-NL" b="0" i="1" dirty="0"/>
              <a:t>. </a:t>
            </a:r>
            <a:r>
              <a:rPr lang="nl-NL" b="0" i="1" dirty="0" err="1"/>
              <a:t>infringements</a:t>
            </a:r>
            <a:r>
              <a:rPr lang="nl-NL" b="0" i="1" dirty="0"/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09321252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suggestions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600"/>
              </a:spcAft>
              <a:buClr>
                <a:schemeClr val="tx1"/>
              </a:buClr>
              <a:buNone/>
            </a:pPr>
            <a:r>
              <a:rPr lang="nl-NL" i="0" dirty="0" err="1" smtClean="0"/>
              <a:t>Invest</a:t>
            </a:r>
            <a:r>
              <a:rPr lang="nl-NL" i="0" dirty="0" smtClean="0"/>
              <a:t> in </a:t>
            </a:r>
            <a:r>
              <a:rPr lang="nl-NL" i="0" dirty="0" err="1" smtClean="0"/>
              <a:t>the</a:t>
            </a:r>
            <a:r>
              <a:rPr lang="nl-NL" i="0" dirty="0" smtClean="0"/>
              <a:t> development of a </a:t>
            </a:r>
            <a:r>
              <a:rPr lang="nl-NL" b="1" i="0" dirty="0" smtClean="0"/>
              <a:t>sound </a:t>
            </a:r>
            <a:r>
              <a:rPr lang="nl-NL" b="1" i="0" dirty="0" err="1" smtClean="0"/>
              <a:t>evidence</a:t>
            </a:r>
            <a:r>
              <a:rPr lang="nl-NL" b="1" i="0" dirty="0" smtClean="0"/>
              <a:t>-base </a:t>
            </a:r>
            <a:r>
              <a:rPr lang="nl-NL" i="0" dirty="0" err="1" smtClean="0"/>
              <a:t>for</a:t>
            </a:r>
            <a:r>
              <a:rPr lang="nl-NL" i="0" dirty="0" smtClean="0"/>
              <a:t> RIA</a:t>
            </a:r>
            <a:endParaRPr lang="nl-NL" i="0" dirty="0"/>
          </a:p>
          <a:p>
            <a:pPr lvl="1">
              <a:spcAft>
                <a:spcPts val="600"/>
              </a:spcAft>
            </a:pPr>
            <a:r>
              <a:rPr lang="nl-NL" b="0" i="1" dirty="0" err="1"/>
              <a:t>Implementation</a:t>
            </a:r>
            <a:r>
              <a:rPr lang="nl-NL" b="0" i="1" dirty="0"/>
              <a:t> </a:t>
            </a:r>
            <a:r>
              <a:rPr lang="nl-NL" b="0" i="1" dirty="0" err="1"/>
              <a:t>reports</a:t>
            </a:r>
            <a:r>
              <a:rPr lang="nl-NL" b="0" i="1" dirty="0"/>
              <a:t>, data </a:t>
            </a:r>
            <a:r>
              <a:rPr lang="nl-NL" b="0" i="1" dirty="0" err="1"/>
              <a:t>send</a:t>
            </a:r>
            <a:r>
              <a:rPr lang="nl-NL" b="0" i="1" dirty="0"/>
              <a:t> </a:t>
            </a:r>
            <a:r>
              <a:rPr lang="nl-NL" b="0" i="1" dirty="0" err="1"/>
              <a:t>to</a:t>
            </a:r>
            <a:r>
              <a:rPr lang="nl-NL" b="0" i="1" dirty="0"/>
              <a:t> EC, </a:t>
            </a:r>
            <a:r>
              <a:rPr lang="nl-NL" b="0" i="1" dirty="0" err="1"/>
              <a:t>academic</a:t>
            </a:r>
            <a:r>
              <a:rPr lang="nl-NL" b="0" i="1" dirty="0"/>
              <a:t> </a:t>
            </a:r>
            <a:r>
              <a:rPr lang="nl-NL" b="0" i="1" dirty="0" err="1"/>
              <a:t>work</a:t>
            </a:r>
            <a:r>
              <a:rPr lang="nl-NL" b="0" i="1" dirty="0"/>
              <a:t>, </a:t>
            </a:r>
            <a:r>
              <a:rPr lang="nl-NL" b="0" i="1" dirty="0" err="1"/>
              <a:t>consultancies</a:t>
            </a:r>
            <a:r>
              <a:rPr lang="nl-NL" b="0" i="1" dirty="0"/>
              <a:t>, </a:t>
            </a:r>
            <a:r>
              <a:rPr lang="nl-NL" b="0" i="1" dirty="0" err="1"/>
              <a:t>thematic</a:t>
            </a:r>
            <a:r>
              <a:rPr lang="nl-NL" b="0" i="1" dirty="0"/>
              <a:t> </a:t>
            </a:r>
            <a:r>
              <a:rPr lang="nl-NL" b="0" i="1" dirty="0" err="1"/>
              <a:t>networks</a:t>
            </a:r>
            <a:r>
              <a:rPr lang="nl-NL" b="0" i="1" dirty="0"/>
              <a:t>, </a:t>
            </a:r>
            <a:r>
              <a:rPr lang="nl-NL" b="0" i="1" dirty="0" err="1"/>
              <a:t>study</a:t>
            </a:r>
            <a:r>
              <a:rPr lang="nl-NL" b="0" i="1" dirty="0"/>
              <a:t> </a:t>
            </a:r>
            <a:r>
              <a:rPr lang="nl-NL" b="0" i="1" dirty="0" err="1"/>
              <a:t>departments</a:t>
            </a:r>
            <a:r>
              <a:rPr lang="nl-NL" b="0" i="1" dirty="0"/>
              <a:t> </a:t>
            </a:r>
            <a:r>
              <a:rPr lang="nl-NL" b="0" i="1" dirty="0" err="1"/>
              <a:t>within</a:t>
            </a:r>
            <a:r>
              <a:rPr lang="nl-NL" b="0" i="1" dirty="0"/>
              <a:t> </a:t>
            </a:r>
            <a:r>
              <a:rPr lang="nl-NL" b="0" i="1" dirty="0" err="1"/>
              <a:t>ministries</a:t>
            </a:r>
            <a:endParaRPr lang="nl-NL" b="0" i="1" dirty="0"/>
          </a:p>
          <a:p>
            <a:pPr lvl="1">
              <a:spcAft>
                <a:spcPts val="600"/>
              </a:spcAft>
            </a:pPr>
            <a:r>
              <a:rPr lang="nl-NL" b="0" i="1" dirty="0"/>
              <a:t>A lot of information </a:t>
            </a:r>
            <a:r>
              <a:rPr lang="nl-NL" b="0" i="1" dirty="0" err="1"/>
              <a:t>and</a:t>
            </a:r>
            <a:r>
              <a:rPr lang="nl-NL" b="0" i="1" dirty="0"/>
              <a:t> expertise was MS-</a:t>
            </a:r>
            <a:r>
              <a:rPr lang="nl-NL" b="0" i="1" dirty="0" err="1"/>
              <a:t>based</a:t>
            </a:r>
            <a:endParaRPr lang="nl-NL" b="0" i="1" dirty="0"/>
          </a:p>
          <a:p>
            <a:pPr marL="0" indent="0">
              <a:spcAft>
                <a:spcPts val="600"/>
              </a:spcAft>
              <a:buClr>
                <a:schemeClr val="accent6"/>
              </a:buClr>
              <a:buNone/>
            </a:pPr>
            <a:r>
              <a:rPr lang="nl-NL" b="1" i="0" dirty="0" smtClean="0"/>
              <a:t>IA </a:t>
            </a:r>
            <a:r>
              <a:rPr lang="nl-NL" i="0" dirty="0" err="1" smtClean="0"/>
              <a:t>work</a:t>
            </a:r>
            <a:r>
              <a:rPr lang="nl-NL" i="0" dirty="0" smtClean="0"/>
              <a:t> </a:t>
            </a:r>
            <a:r>
              <a:rPr lang="nl-NL" i="0" dirty="0" err="1" smtClean="0"/>
              <a:t>and</a:t>
            </a:r>
            <a:r>
              <a:rPr lang="nl-NL" i="0" dirty="0" smtClean="0"/>
              <a:t> </a:t>
            </a:r>
            <a:r>
              <a:rPr lang="nl-NL" i="0" dirty="0" err="1" smtClean="0"/>
              <a:t>determining</a:t>
            </a:r>
            <a:r>
              <a:rPr lang="nl-NL" i="0" dirty="0" smtClean="0"/>
              <a:t> </a:t>
            </a:r>
            <a:r>
              <a:rPr lang="nl-NL" i="0" dirty="0" err="1" smtClean="0"/>
              <a:t>positions</a:t>
            </a:r>
            <a:r>
              <a:rPr lang="nl-NL" i="0" dirty="0" smtClean="0"/>
              <a:t> is </a:t>
            </a:r>
            <a:r>
              <a:rPr lang="nl-NL" b="1" i="0" dirty="0" smtClean="0"/>
              <a:t>teamwork</a:t>
            </a:r>
            <a:r>
              <a:rPr lang="nl-NL" i="0" dirty="0" smtClean="0"/>
              <a:t>:</a:t>
            </a:r>
          </a:p>
          <a:p>
            <a:pPr lvl="1">
              <a:spcAft>
                <a:spcPts val="600"/>
              </a:spcAft>
            </a:pPr>
            <a:r>
              <a:rPr lang="nl-NL" b="0" i="1" dirty="0" err="1"/>
              <a:t>Not</a:t>
            </a:r>
            <a:r>
              <a:rPr lang="nl-NL" b="0" i="1" dirty="0"/>
              <a:t> </a:t>
            </a:r>
            <a:r>
              <a:rPr lang="nl-NL" b="0" i="1" dirty="0" err="1"/>
              <a:t>only</a:t>
            </a:r>
            <a:r>
              <a:rPr lang="nl-NL" b="0" i="1" dirty="0"/>
              <a:t> </a:t>
            </a:r>
            <a:r>
              <a:rPr lang="nl-NL" b="0" i="1" dirty="0" err="1"/>
              <a:t>legal</a:t>
            </a:r>
            <a:r>
              <a:rPr lang="nl-NL" b="0" i="1" dirty="0"/>
              <a:t> analysis but </a:t>
            </a:r>
            <a:r>
              <a:rPr lang="nl-NL" b="0" i="1" dirty="0" err="1"/>
              <a:t>socio-economic</a:t>
            </a:r>
            <a:r>
              <a:rPr lang="nl-NL" b="0" i="1" dirty="0"/>
              <a:t> </a:t>
            </a:r>
            <a:r>
              <a:rPr lang="nl-NL" b="0" i="1" dirty="0" err="1"/>
              <a:t>aspects</a:t>
            </a:r>
            <a:endParaRPr lang="nl-NL" b="0" i="1" dirty="0"/>
          </a:p>
          <a:p>
            <a:pPr lvl="1">
              <a:spcAft>
                <a:spcPts val="600"/>
              </a:spcAft>
            </a:pPr>
            <a:r>
              <a:rPr lang="nl-NL" b="0" i="1" dirty="0"/>
              <a:t>Exchange of </a:t>
            </a:r>
            <a:r>
              <a:rPr lang="nl-NL" b="0" i="1" dirty="0" err="1"/>
              <a:t>perceptions</a:t>
            </a:r>
            <a:r>
              <a:rPr lang="nl-NL" b="0" i="1" dirty="0"/>
              <a:t>/</a:t>
            </a:r>
            <a:r>
              <a:rPr lang="nl-NL" b="0" i="1" dirty="0" err="1"/>
              <a:t>assumptions</a:t>
            </a:r>
            <a:r>
              <a:rPr lang="nl-NL" b="0" i="1" dirty="0"/>
              <a:t>/</a:t>
            </a:r>
            <a:r>
              <a:rPr lang="nl-NL" b="0" i="1" dirty="0" err="1"/>
              <a:t>ideas</a:t>
            </a:r>
            <a:endParaRPr lang="nl-NL" b="0" i="1" dirty="0"/>
          </a:p>
          <a:p>
            <a:pPr lvl="1">
              <a:spcAft>
                <a:spcPts val="600"/>
              </a:spcAft>
            </a:pPr>
            <a:r>
              <a:rPr lang="nl-NL" b="0" i="1" dirty="0"/>
              <a:t>Include implementation &amp; enforcement </a:t>
            </a:r>
            <a:r>
              <a:rPr lang="nl-NL" b="0" i="1" dirty="0" smtClean="0"/>
              <a:t>perspectives</a:t>
            </a:r>
          </a:p>
          <a:p>
            <a:pPr lvl="1">
              <a:spcAft>
                <a:spcPts val="600"/>
              </a:spcAft>
            </a:pPr>
            <a:r>
              <a:rPr lang="nl-NL" i="1" dirty="0" smtClean="0"/>
              <a:t>Early planning</a:t>
            </a:r>
            <a:endParaRPr lang="nl-NL" b="0" i="1" dirty="0"/>
          </a:p>
          <a:p>
            <a:pPr marL="0" indent="0">
              <a:spcAft>
                <a:spcPts val="600"/>
              </a:spcAft>
              <a:buClr>
                <a:schemeClr val="accent6"/>
              </a:buClr>
              <a:buNone/>
            </a:pPr>
            <a:r>
              <a:rPr lang="nl-NL" b="1" i="0" dirty="0" err="1" smtClean="0"/>
              <a:t>Confront</a:t>
            </a:r>
            <a:r>
              <a:rPr lang="nl-NL" i="0" dirty="0" smtClean="0"/>
              <a:t> </a:t>
            </a:r>
            <a:r>
              <a:rPr lang="nl-NL" i="0" dirty="0" err="1" smtClean="0"/>
              <a:t>the</a:t>
            </a:r>
            <a:r>
              <a:rPr lang="nl-NL" i="0" dirty="0" smtClean="0"/>
              <a:t> </a:t>
            </a:r>
            <a:r>
              <a:rPr lang="nl-NL" b="1" i="0" dirty="0" smtClean="0"/>
              <a:t>EC</a:t>
            </a:r>
            <a:r>
              <a:rPr lang="nl-NL" i="0" dirty="0" smtClean="0"/>
              <a:t> </a:t>
            </a:r>
            <a:r>
              <a:rPr lang="nl-NL" i="0" dirty="0" err="1" smtClean="0"/>
              <a:t>with</a:t>
            </a:r>
            <a:r>
              <a:rPr lang="nl-NL" i="0" dirty="0" smtClean="0"/>
              <a:t> </a:t>
            </a:r>
            <a:r>
              <a:rPr lang="nl-NL" i="0" dirty="0" err="1" smtClean="0"/>
              <a:t>its</a:t>
            </a:r>
            <a:r>
              <a:rPr lang="nl-NL" i="0" dirty="0" smtClean="0"/>
              <a:t> </a:t>
            </a:r>
            <a:r>
              <a:rPr lang="nl-NL" i="0" dirty="0" err="1" smtClean="0"/>
              <a:t>own</a:t>
            </a:r>
            <a:r>
              <a:rPr lang="nl-NL" i="0" dirty="0" smtClean="0"/>
              <a:t> BR </a:t>
            </a:r>
            <a:r>
              <a:rPr lang="nl-NL" i="0" dirty="0" err="1" smtClean="0"/>
              <a:t>principles</a:t>
            </a:r>
            <a:endParaRPr lang="nl-NL" i="0" dirty="0" smtClean="0"/>
          </a:p>
          <a:p>
            <a:pPr lvl="1">
              <a:spcAft>
                <a:spcPts val="600"/>
              </a:spcAft>
            </a:pPr>
            <a:r>
              <a:rPr lang="nl-NL" b="0" i="1" dirty="0"/>
              <a:t>“</a:t>
            </a:r>
            <a:r>
              <a:rPr lang="nl-NL" b="0" i="1" dirty="0" err="1"/>
              <a:t>Evaluate</a:t>
            </a:r>
            <a:r>
              <a:rPr lang="nl-NL" b="0" i="1" dirty="0"/>
              <a:t> first”, </a:t>
            </a:r>
            <a:r>
              <a:rPr lang="nl-NL" b="0" i="1" dirty="0" err="1"/>
              <a:t>subsidiarity</a:t>
            </a:r>
            <a:r>
              <a:rPr lang="nl-NL" b="0" i="1" dirty="0"/>
              <a:t> &amp; </a:t>
            </a:r>
            <a:r>
              <a:rPr lang="nl-NL" b="0" i="1" dirty="0" err="1"/>
              <a:t>proportionality</a:t>
            </a:r>
            <a:r>
              <a:rPr lang="nl-NL" b="0" i="1" dirty="0"/>
              <a:t>, RSB, </a:t>
            </a:r>
            <a:r>
              <a:rPr lang="nl-NL" b="0" i="1" dirty="0" err="1"/>
              <a:t>implementation</a:t>
            </a:r>
            <a:r>
              <a:rPr lang="nl-NL" b="0" i="1" dirty="0"/>
              <a:t> plan</a:t>
            </a:r>
          </a:p>
        </p:txBody>
      </p:sp>
    </p:spTree>
    <p:extLst>
      <p:ext uri="{BB962C8B-B14F-4D97-AF65-F5344CB8AC3E}">
        <p14:creationId xmlns:p14="http://schemas.microsoft.com/office/powerpoint/2010/main" val="145682700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 exercise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058" y="1412776"/>
            <a:ext cx="8524142" cy="4692650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Is there </a:t>
            </a:r>
            <a:r>
              <a:rPr lang="en-US" dirty="0" smtClean="0"/>
              <a:t>room for choice?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What type of impacts?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Who are the affected stakeholders?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Do you see </a:t>
            </a:r>
            <a:r>
              <a:rPr lang="en-US" dirty="0" smtClean="0"/>
              <a:t>costs/benefits?</a:t>
            </a:r>
            <a:endParaRPr lang="en-US" dirty="0" smtClean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Substantial compliance costs/benefits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Information obligations and costs/benefits?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Monitoring, reporting costs/benefits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Enforcement costs/benefits</a:t>
            </a:r>
            <a:endParaRPr lang="en-GB" dirty="0" smtClean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Is there merit in doing a RIA </a:t>
            </a:r>
            <a:r>
              <a:rPr lang="en-US" dirty="0" smtClean="0"/>
              <a:t>on the SUP transposition</a:t>
            </a:r>
            <a:r>
              <a:rPr lang="en-US" dirty="0" smtClean="0"/>
              <a:t> </a:t>
            </a:r>
            <a:r>
              <a:rPr lang="en-US" dirty="0" smtClean="0"/>
              <a:t>for Poland?</a:t>
            </a:r>
          </a:p>
        </p:txBody>
      </p:sp>
      <p:pic>
        <p:nvPicPr>
          <p:cNvPr id="4" name="Picture Placeholder 4" descr="Erasmus+ - General Factsheet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20072" y="1412776"/>
            <a:ext cx="3531200" cy="1702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27325"/>
      </p:ext>
    </p:extLst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4" descr="cwp_2017_annex_i_en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8649" y="2682587"/>
            <a:ext cx="8768543" cy="390218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99442-4F6F-46A2-B233-9016E95ED12A}" type="slidenum">
              <a:rPr lang="en-GB" smtClean="0">
                <a:solidFill>
                  <a:srgbClr val="000000"/>
                </a:solidFill>
              </a:rPr>
              <a:pPr/>
              <a:t>2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Right Arrow 5"/>
          <p:cNvSpPr/>
          <p:nvPr/>
        </p:nvSpPr>
        <p:spPr bwMode="auto">
          <a:xfrm>
            <a:off x="1331640" y="3501008"/>
            <a:ext cx="2232248" cy="1512168"/>
          </a:xfrm>
          <a:prstGeom prst="rightArrow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>
              <a:spcBef>
                <a:spcPct val="0"/>
              </a:spcBef>
            </a:pPr>
            <a:endParaRPr lang="en-US" sz="1200" b="0" smtClean="0">
              <a:solidFill>
                <a:srgbClr val="0F5494"/>
              </a:solidFill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467544" y="4124218"/>
            <a:ext cx="6865639" cy="600926"/>
          </a:xfrm>
          <a:prstGeom prst="rect">
            <a:avLst/>
          </a:prstGeom>
          <a:noFill/>
          <a:ln w="57150" cap="flat" cmpd="sng" algn="ctr">
            <a:solidFill>
              <a:srgbClr val="167EDC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>
              <a:spcBef>
                <a:spcPct val="0"/>
              </a:spcBef>
            </a:pPr>
            <a:endParaRPr lang="en-US" sz="1200" b="0" smtClean="0">
              <a:solidFill>
                <a:srgbClr val="0F5494"/>
              </a:solidFill>
            </a:endParaRPr>
          </a:p>
        </p:txBody>
      </p:sp>
      <p:pic>
        <p:nvPicPr>
          <p:cNvPr id="11" name="Picture Placeholder 4" descr="cwp_2017_annex_i_en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72200" y="412306"/>
            <a:ext cx="1695687" cy="581106"/>
          </a:xfrm>
          <a:prstGeom prst="rect">
            <a:avLst/>
          </a:prstGeom>
        </p:spPr>
      </p:pic>
      <p:pic>
        <p:nvPicPr>
          <p:cNvPr id="14" name="Picture Placeholder 4" descr="cwp_2017_annex_i_en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71618" y="1080745"/>
            <a:ext cx="4401164" cy="1524213"/>
          </a:xfrm>
          <a:prstGeom prst="rect">
            <a:avLst/>
          </a:prstGeom>
        </p:spPr>
      </p:pic>
      <p:pic>
        <p:nvPicPr>
          <p:cNvPr id="15" name="Picture Placeholder 4" descr="Erasmus+ - General Factsheet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5945" y="142001"/>
            <a:ext cx="3531200" cy="1702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801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81328"/>
            <a:ext cx="2133600" cy="476250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E8DCE607-4BC4-4E1E-863F-C061CDEB8B72}" type="slidenum">
              <a:rPr lang="en-GB" smtClean="0">
                <a:solidFill>
                  <a:srgbClr val="000000"/>
                </a:solidFill>
              </a:rPr>
              <a:pPr/>
              <a:t>3</a:t>
            </a:fld>
            <a:endParaRPr lang="en-GB" dirty="0" smtClean="0">
              <a:solidFill>
                <a:srgbClr val="0000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8889" y="39419"/>
            <a:ext cx="8517911" cy="3749621"/>
            <a:chOff x="35942" y="1052736"/>
            <a:chExt cx="9000108" cy="4753075"/>
          </a:xfrm>
        </p:grpSpPr>
        <p:sp>
          <p:nvSpPr>
            <p:cNvPr id="7" name="Right Arrow 6"/>
            <p:cNvSpPr/>
            <p:nvPr/>
          </p:nvSpPr>
          <p:spPr>
            <a:xfrm>
              <a:off x="179388" y="4580261"/>
              <a:ext cx="8856662" cy="1225550"/>
            </a:xfrm>
            <a:prstGeom prst="rightArrow">
              <a:avLst/>
            </a:prstGeom>
            <a:solidFill>
              <a:srgbClr val="0F5494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8" name="TextBox 4"/>
            <p:cNvSpPr txBox="1">
              <a:spLocks noChangeArrowheads="1"/>
            </p:cNvSpPr>
            <p:nvPr/>
          </p:nvSpPr>
          <p:spPr bwMode="auto">
            <a:xfrm>
              <a:off x="2171700" y="5002536"/>
              <a:ext cx="48006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6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en-US" sz="1800" dirty="0">
                  <a:solidFill>
                    <a:srgbClr val="FFFFFF"/>
                  </a:solidFill>
                  <a:latin typeface="Arial" panose="020B0604020202020204" pitchFamily="34" charset="0"/>
                </a:rPr>
                <a:t>Stakeholder </a:t>
              </a:r>
              <a:r>
                <a:rPr lang="en-GB" altLang="en-US" sz="1800" dirty="0" smtClean="0">
                  <a:solidFill>
                    <a:srgbClr val="FFFFFF"/>
                  </a:solidFill>
                  <a:latin typeface="Arial" panose="020B0604020202020204" pitchFamily="34" charset="0"/>
                </a:rPr>
                <a:t>consultation </a:t>
              </a:r>
              <a:r>
                <a:rPr lang="en-GB" altLang="en-US" sz="1800" dirty="0">
                  <a:solidFill>
                    <a:srgbClr val="FFFFFF"/>
                  </a:solidFill>
                  <a:latin typeface="Arial" panose="020B0604020202020204" pitchFamily="34" charset="0"/>
                </a:rPr>
                <a:t>process</a:t>
              </a:r>
              <a:endParaRPr lang="en-US" altLang="en-US" sz="1800" dirty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8962901" y="1551311"/>
              <a:ext cx="0" cy="1857375"/>
            </a:xfrm>
            <a:prstGeom prst="straightConnector1">
              <a:avLst/>
            </a:prstGeom>
            <a:ln w="19050">
              <a:solidFill>
                <a:srgbClr val="0F549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ounded Rectangle 9"/>
            <p:cNvSpPr/>
            <p:nvPr/>
          </p:nvSpPr>
          <p:spPr>
            <a:xfrm>
              <a:off x="7236741" y="1052736"/>
              <a:ext cx="1726159" cy="1310555"/>
            </a:xfrm>
            <a:prstGeom prst="roundRect">
              <a:avLst/>
            </a:prstGeom>
            <a:noFill/>
            <a:ln w="19050">
              <a:solidFill>
                <a:srgbClr val="0F54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1400" dirty="0">
                  <a:solidFill>
                    <a:srgbClr val="000000"/>
                  </a:solidFill>
                </a:rPr>
                <a:t>Feedback</a:t>
              </a:r>
            </a:p>
            <a:p>
              <a:pPr algn="ctr">
                <a:defRPr/>
              </a:pPr>
              <a:r>
                <a:rPr lang="en-GB" sz="1200" b="0" dirty="0">
                  <a:solidFill>
                    <a:srgbClr val="000000"/>
                  </a:solidFill>
                </a:rPr>
                <a:t>on proposals and, where available, impact assessments</a:t>
              </a:r>
              <a:endParaRPr lang="en-US" sz="1600" b="0" dirty="0">
                <a:solidFill>
                  <a:srgbClr val="000000"/>
                </a:solidFill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 rot="5400000">
              <a:off x="379288" y="3281686"/>
              <a:ext cx="1169988" cy="1423988"/>
            </a:xfrm>
            <a:prstGeom prst="homePlate">
              <a:avLst>
                <a:gd name="adj" fmla="val 26484"/>
              </a:avLst>
            </a:prstGeom>
            <a:solidFill>
              <a:srgbClr val="DDF1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302642" y="3613474"/>
              <a:ext cx="1320800" cy="646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6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200" b="0" dirty="0">
                  <a:solidFill>
                    <a:srgbClr val="0F5494"/>
                  </a:solidFill>
                  <a:latin typeface="Arial" panose="020B0604020202020204" pitchFamily="34" charset="0"/>
                </a:rPr>
                <a:t>Establish consultation strategy</a:t>
              </a:r>
            </a:p>
          </p:txBody>
        </p:sp>
        <p:sp>
          <p:nvSpPr>
            <p:cNvPr id="13" name="Pentagon 12"/>
            <p:cNvSpPr/>
            <p:nvPr/>
          </p:nvSpPr>
          <p:spPr>
            <a:xfrm>
              <a:off x="2771800" y="2564905"/>
              <a:ext cx="3600400" cy="637406"/>
            </a:xfrm>
            <a:prstGeom prst="homePlate">
              <a:avLst/>
            </a:prstGeom>
            <a:solidFill>
              <a:srgbClr val="0F5494"/>
            </a:solidFill>
            <a:ln>
              <a:solidFill>
                <a:srgbClr val="0F54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1200" dirty="0">
                  <a:solidFill>
                    <a:srgbClr val="FFFFFF"/>
                  </a:solidFill>
                </a:rPr>
                <a:t>Stakeholder consultation</a:t>
              </a:r>
              <a:r>
                <a:rPr lang="en-US" sz="1200" dirty="0">
                  <a:solidFill>
                    <a:srgbClr val="FFFFFF"/>
                  </a:solidFill>
                </a:rPr>
                <a:t> according to the consultation strategy</a:t>
              </a:r>
              <a:endParaRPr lang="en-GB" sz="1200" dirty="0">
                <a:solidFill>
                  <a:srgbClr val="FFFFFF"/>
                </a:solidFill>
              </a:endParaRPr>
            </a:p>
          </p:txBody>
        </p:sp>
        <p:sp>
          <p:nvSpPr>
            <p:cNvPr id="14" name="Pentagon 13"/>
            <p:cNvSpPr/>
            <p:nvPr/>
          </p:nvSpPr>
          <p:spPr>
            <a:xfrm rot="5400000">
              <a:off x="2179513" y="3302324"/>
              <a:ext cx="1169987" cy="1423988"/>
            </a:xfrm>
            <a:prstGeom prst="homePlate">
              <a:avLst>
                <a:gd name="adj" fmla="val 26484"/>
              </a:avLst>
            </a:prstGeom>
            <a:solidFill>
              <a:srgbClr val="DDF1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5" name="TextBox 5"/>
            <p:cNvSpPr txBox="1">
              <a:spLocks noChangeArrowheads="1"/>
            </p:cNvSpPr>
            <p:nvPr/>
          </p:nvSpPr>
          <p:spPr bwMode="auto">
            <a:xfrm>
              <a:off x="2102867" y="3596011"/>
              <a:ext cx="1320800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6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en-US" sz="1200" b="0" dirty="0">
                  <a:solidFill>
                    <a:srgbClr val="0F5494"/>
                  </a:solidFill>
                  <a:latin typeface="Arial" panose="020B0604020202020204" pitchFamily="34" charset="0"/>
                </a:rPr>
                <a:t>ISG agrees on the consultation strategy</a:t>
              </a:r>
              <a:endParaRPr lang="en-US" altLang="en-US" sz="1200" b="0" dirty="0">
                <a:solidFill>
                  <a:srgbClr val="0F5494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" name="Pentagon 15"/>
            <p:cNvSpPr/>
            <p:nvPr/>
          </p:nvSpPr>
          <p:spPr>
            <a:xfrm rot="5400000">
              <a:off x="3979738" y="3302324"/>
              <a:ext cx="1169987" cy="1423988"/>
            </a:xfrm>
            <a:prstGeom prst="homePlate">
              <a:avLst>
                <a:gd name="adj" fmla="val 26484"/>
              </a:avLst>
            </a:prstGeom>
            <a:solidFill>
              <a:srgbClr val="DDF1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7" name="TextBox 5"/>
            <p:cNvSpPr txBox="1">
              <a:spLocks noChangeArrowheads="1"/>
            </p:cNvSpPr>
            <p:nvPr/>
          </p:nvSpPr>
          <p:spPr bwMode="auto">
            <a:xfrm>
              <a:off x="3903092" y="3634111"/>
              <a:ext cx="1320800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6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en-US" sz="1200" b="0" dirty="0">
                  <a:solidFill>
                    <a:srgbClr val="0F5494"/>
                  </a:solidFill>
                  <a:latin typeface="Arial" panose="020B0604020202020204" pitchFamily="34" charset="0"/>
                </a:rPr>
                <a:t>Conduct consultation work</a:t>
              </a:r>
              <a:endParaRPr lang="en-US" altLang="en-US" sz="1200" b="0" dirty="0">
                <a:solidFill>
                  <a:srgbClr val="0F5494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8" name="Pentagon 17"/>
            <p:cNvSpPr/>
            <p:nvPr/>
          </p:nvSpPr>
          <p:spPr>
            <a:xfrm rot="5400000">
              <a:off x="5851401" y="3302324"/>
              <a:ext cx="1169987" cy="1423987"/>
            </a:xfrm>
            <a:prstGeom prst="homePlate">
              <a:avLst>
                <a:gd name="adj" fmla="val 26484"/>
              </a:avLst>
            </a:prstGeom>
            <a:solidFill>
              <a:srgbClr val="DDF1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19" name="TextBox 5"/>
            <p:cNvSpPr txBox="1">
              <a:spLocks noChangeArrowheads="1"/>
            </p:cNvSpPr>
            <p:nvPr/>
          </p:nvSpPr>
          <p:spPr bwMode="auto">
            <a:xfrm>
              <a:off x="5774755" y="3634111"/>
              <a:ext cx="1320800" cy="461963"/>
            </a:xfrm>
            <a:prstGeom prst="rect">
              <a:avLst/>
            </a:prstGeom>
            <a:solidFill>
              <a:srgbClr val="DDF1F2"/>
            </a:solidFill>
            <a:ln>
              <a:noFill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6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en-US" sz="1200" b="0" dirty="0">
                  <a:solidFill>
                    <a:srgbClr val="0F5494"/>
                  </a:solidFill>
                  <a:latin typeface="Arial" panose="020B0604020202020204" pitchFamily="34" charset="0"/>
                </a:rPr>
                <a:t>Inform policy making</a:t>
              </a:r>
              <a:endParaRPr lang="en-US" altLang="en-US" sz="1200" b="0" dirty="0">
                <a:solidFill>
                  <a:srgbClr val="0F5494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0" name="Pentagon 19"/>
            <p:cNvSpPr/>
            <p:nvPr/>
          </p:nvSpPr>
          <p:spPr>
            <a:xfrm rot="5400000">
              <a:off x="7667501" y="3299149"/>
              <a:ext cx="1169987" cy="1423987"/>
            </a:xfrm>
            <a:prstGeom prst="homePlate">
              <a:avLst>
                <a:gd name="adj" fmla="val 26484"/>
              </a:avLst>
            </a:prstGeom>
            <a:solidFill>
              <a:srgbClr val="DDF1F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1" name="TextBox 5"/>
            <p:cNvSpPr txBox="1">
              <a:spLocks noChangeArrowheads="1"/>
            </p:cNvSpPr>
            <p:nvPr/>
          </p:nvSpPr>
          <p:spPr bwMode="auto">
            <a:xfrm>
              <a:off x="7592442" y="3734124"/>
              <a:ext cx="132080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6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2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GB" altLang="en-US" sz="1200" b="0" dirty="0">
                  <a:solidFill>
                    <a:srgbClr val="0F5494"/>
                  </a:solidFill>
                  <a:latin typeface="Arial" panose="020B0604020202020204" pitchFamily="34" charset="0"/>
                </a:rPr>
                <a:t>Adoption</a:t>
              </a:r>
              <a:endParaRPr lang="en-US" altLang="en-US" sz="1200" b="0" dirty="0">
                <a:solidFill>
                  <a:srgbClr val="0F5494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35942" y="1080484"/>
              <a:ext cx="1900684" cy="1412413"/>
            </a:xfrm>
            <a:prstGeom prst="roundRect">
              <a:avLst/>
            </a:prstGeom>
            <a:noFill/>
            <a:ln w="19050">
              <a:solidFill>
                <a:srgbClr val="0F54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1400" dirty="0">
                  <a:solidFill>
                    <a:srgbClr val="000000"/>
                  </a:solidFill>
                </a:rPr>
                <a:t>Feedback</a:t>
              </a:r>
            </a:p>
            <a:p>
              <a:pPr algn="ctr">
                <a:defRPr/>
              </a:pPr>
              <a:r>
                <a:rPr lang="en-GB" sz="1200" b="0" dirty="0">
                  <a:solidFill>
                    <a:srgbClr val="000000"/>
                  </a:solidFill>
                </a:rPr>
                <a:t>On R</a:t>
              </a:r>
              <a:r>
                <a:rPr lang="en-GB" sz="1200" b="0" dirty="0" smtClean="0">
                  <a:solidFill>
                    <a:srgbClr val="000000"/>
                  </a:solidFill>
                </a:rPr>
                <a:t>oadmaps, Evaluation roadmaps </a:t>
              </a:r>
              <a:r>
                <a:rPr lang="en-GB" sz="1200" b="0" dirty="0">
                  <a:solidFill>
                    <a:srgbClr val="000000"/>
                  </a:solidFill>
                </a:rPr>
                <a:t>&amp; I</a:t>
              </a:r>
              <a:r>
                <a:rPr lang="en-GB" sz="1200" b="0" dirty="0" smtClean="0">
                  <a:solidFill>
                    <a:srgbClr val="000000"/>
                  </a:solidFill>
                </a:rPr>
                <a:t>nception </a:t>
              </a:r>
              <a:r>
                <a:rPr lang="en-GB" sz="1200" b="0" dirty="0">
                  <a:solidFill>
                    <a:srgbClr val="000000"/>
                  </a:solidFill>
                </a:rPr>
                <a:t>impact </a:t>
              </a:r>
              <a:r>
                <a:rPr lang="en-GB" sz="1200" b="0" dirty="0" smtClean="0">
                  <a:solidFill>
                    <a:srgbClr val="000000"/>
                  </a:solidFill>
                </a:rPr>
                <a:t>assessments</a:t>
              </a:r>
              <a:endParaRPr lang="en-US" sz="1600" b="0" dirty="0">
                <a:solidFill>
                  <a:srgbClr val="000000"/>
                </a:solidFill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1936626" y="1783086"/>
              <a:ext cx="0" cy="1625600"/>
            </a:xfrm>
            <a:prstGeom prst="straightConnector1">
              <a:avLst/>
            </a:prstGeom>
            <a:ln w="19050">
              <a:solidFill>
                <a:srgbClr val="0F549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ounded Rectangle 23"/>
            <p:cNvSpPr/>
            <p:nvPr/>
          </p:nvSpPr>
          <p:spPr>
            <a:xfrm>
              <a:off x="5292526" y="1053776"/>
              <a:ext cx="1726159" cy="1309516"/>
            </a:xfrm>
            <a:prstGeom prst="roundRect">
              <a:avLst/>
            </a:prstGeom>
            <a:noFill/>
            <a:ln w="19050">
              <a:solidFill>
                <a:srgbClr val="0F549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GB" sz="1400" dirty="0">
                  <a:solidFill>
                    <a:srgbClr val="000000"/>
                  </a:solidFill>
                </a:rPr>
                <a:t>Feedback</a:t>
              </a:r>
            </a:p>
            <a:p>
              <a:pPr algn="ctr">
                <a:defRPr/>
              </a:pPr>
              <a:r>
                <a:rPr lang="en-GB" sz="1200" b="0" dirty="0">
                  <a:solidFill>
                    <a:srgbClr val="000000"/>
                  </a:solidFill>
                </a:rPr>
                <a:t>on </a:t>
              </a:r>
              <a:r>
                <a:rPr lang="en-GB" sz="1200" b="0" dirty="0" smtClean="0">
                  <a:solidFill>
                    <a:srgbClr val="000000"/>
                  </a:solidFill>
                </a:rPr>
                <a:t>draft delegated &amp; implementing acts</a:t>
              </a:r>
              <a:endParaRPr lang="en-US" sz="1600" b="0" dirty="0">
                <a:solidFill>
                  <a:srgbClr val="000000"/>
                </a:solidFill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7020718" y="1551310"/>
              <a:ext cx="0" cy="1857375"/>
            </a:xfrm>
            <a:prstGeom prst="straightConnector1">
              <a:avLst/>
            </a:prstGeom>
            <a:ln w="19050">
              <a:solidFill>
                <a:srgbClr val="0F549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9401" y="3716913"/>
            <a:ext cx="5832648" cy="2921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772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37126"/>
            <a:ext cx="2133600" cy="476250"/>
          </a:xfrm>
        </p:spPr>
        <p:txBody>
          <a:bodyPr/>
          <a:lstStyle/>
          <a:p>
            <a:pPr>
              <a:defRPr/>
            </a:pPr>
            <a:fld id="{85647434-2F86-470E-B714-572EF4A7509D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635896" y="202764"/>
            <a:ext cx="4773996" cy="1080120"/>
          </a:xfrm>
        </p:spPr>
        <p:txBody>
          <a:bodyPr/>
          <a:lstStyle/>
          <a:p>
            <a:pPr marL="0" indent="0" algn="ctr">
              <a:buClr>
                <a:schemeClr val="accent2"/>
              </a:buClr>
              <a:buNone/>
            </a:pPr>
            <a:r>
              <a:rPr lang="nl-NL" b="1" i="0" dirty="0" smtClean="0"/>
              <a:t>SUPs</a:t>
            </a:r>
          </a:p>
          <a:p>
            <a:pPr marL="0" indent="0" algn="ctr">
              <a:buClr>
                <a:schemeClr val="accent2"/>
              </a:buClr>
              <a:buNone/>
            </a:pPr>
            <a:r>
              <a:rPr lang="nl-NL" b="1" i="0" dirty="0" smtClean="0"/>
              <a:t>Stakeholder consultation</a:t>
            </a:r>
            <a:endParaRPr lang="en-US" b="1" i="0" dirty="0"/>
          </a:p>
        </p:txBody>
      </p:sp>
      <p:sp>
        <p:nvSpPr>
          <p:cNvPr id="8" name="Rectangle 7"/>
          <p:cNvSpPr/>
          <p:nvPr/>
        </p:nvSpPr>
        <p:spPr>
          <a:xfrm>
            <a:off x="3240832" y="1418860"/>
            <a:ext cx="662473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0" dirty="0" smtClean="0">
                <a:solidFill>
                  <a:srgbClr val="0F5494"/>
                </a:solidFill>
              </a:rPr>
              <a:t>15 December 2017 – 12 February 2018</a:t>
            </a:r>
          </a:p>
          <a:p>
            <a:pPr marL="285750" indent="-285750" algn="just">
              <a:buFontTx/>
              <a:buChar char="-"/>
            </a:pPr>
            <a:r>
              <a:rPr lang="en-US" dirty="0" smtClean="0">
                <a:solidFill>
                  <a:srgbClr val="0F5494"/>
                </a:solidFill>
              </a:rPr>
              <a:t>1807</a:t>
            </a:r>
            <a:r>
              <a:rPr lang="en-US" b="0" dirty="0" smtClean="0">
                <a:solidFill>
                  <a:srgbClr val="0F5494"/>
                </a:solidFill>
              </a:rPr>
              <a:t> </a:t>
            </a:r>
            <a:r>
              <a:rPr lang="en-US" b="0" dirty="0">
                <a:solidFill>
                  <a:srgbClr val="0F5494"/>
                </a:solidFill>
              </a:rPr>
              <a:t>responses to the </a:t>
            </a:r>
            <a:r>
              <a:rPr lang="en-US" dirty="0">
                <a:solidFill>
                  <a:srgbClr val="0F5494"/>
                </a:solidFill>
              </a:rPr>
              <a:t>online survey </a:t>
            </a:r>
            <a:endParaRPr lang="en-US" dirty="0" smtClean="0">
              <a:solidFill>
                <a:srgbClr val="0F5494"/>
              </a:solidFill>
            </a:endParaRPr>
          </a:p>
        </p:txBody>
      </p:sp>
      <p:pic>
        <p:nvPicPr>
          <p:cNvPr id="7" name="Picture Placeholder 4" descr="Erasmus+ - General Factsheet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504" y="104394"/>
            <a:ext cx="3011884" cy="145239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420888"/>
            <a:ext cx="9144000" cy="3481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793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251520" y="548680"/>
            <a:ext cx="8784975" cy="5245371"/>
            <a:chOff x="1417346" y="1456707"/>
            <a:chExt cx="6462866" cy="4528557"/>
          </a:xfrm>
        </p:grpSpPr>
        <p:sp>
          <p:nvSpPr>
            <p:cNvPr id="7" name="Title 1"/>
            <p:cNvSpPr txBox="1">
              <a:spLocks/>
            </p:cNvSpPr>
            <p:nvPr/>
          </p:nvSpPr>
          <p:spPr bwMode="auto">
            <a:xfrm>
              <a:off x="1421605" y="1456707"/>
              <a:ext cx="6172200" cy="514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marL="269081" indent="-269081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250" b="1">
                  <a:solidFill>
                    <a:srgbClr val="0F5494"/>
                  </a:solidFill>
                  <a:latin typeface="+mj-lt"/>
                  <a:ea typeface="+mj-ea"/>
                  <a:cs typeface="+mj-cs"/>
                </a:defRPr>
              </a:lvl1pPr>
              <a:lvl2pPr marL="269081" indent="-269081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25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269081" indent="-269081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250" b="1">
                  <a:solidFill>
                    <a:srgbClr val="0F5494"/>
                  </a:solidFill>
                  <a:latin typeface="Verdana" pitchFamily="34" charset="0"/>
                </a:defRPr>
              </a:lvl3pPr>
              <a:lvl4pPr marL="269081" indent="-269081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250" b="1">
                  <a:solidFill>
                    <a:srgbClr val="0F5494"/>
                  </a:solidFill>
                  <a:latin typeface="Verdana" pitchFamily="34" charset="0"/>
                </a:defRPr>
              </a:lvl4pPr>
              <a:lvl5pPr marL="269081" indent="-269081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2250" b="1">
                  <a:solidFill>
                    <a:srgbClr val="0F5494"/>
                  </a:solidFill>
                  <a:latin typeface="Verdana" pitchFamily="34" charset="0"/>
                </a:defRPr>
              </a:lvl5pPr>
              <a:lvl6pPr marL="611981" algn="l" rtl="0" fontAlgn="base">
                <a:spcBef>
                  <a:spcPct val="0"/>
                </a:spcBef>
                <a:spcAft>
                  <a:spcPct val="0"/>
                </a:spcAft>
                <a:defRPr sz="2250" b="1">
                  <a:solidFill>
                    <a:srgbClr val="0F5494"/>
                  </a:solidFill>
                  <a:latin typeface="Verdana" pitchFamily="34" charset="0"/>
                </a:defRPr>
              </a:lvl6pPr>
              <a:lvl7pPr marL="954881" algn="l" rtl="0" fontAlgn="base">
                <a:spcBef>
                  <a:spcPct val="0"/>
                </a:spcBef>
                <a:spcAft>
                  <a:spcPct val="0"/>
                </a:spcAft>
                <a:defRPr sz="2250" b="1">
                  <a:solidFill>
                    <a:srgbClr val="0F5494"/>
                  </a:solidFill>
                  <a:latin typeface="Verdana" pitchFamily="34" charset="0"/>
                </a:defRPr>
              </a:lvl7pPr>
              <a:lvl8pPr marL="1297781" algn="l" rtl="0" fontAlgn="base">
                <a:spcBef>
                  <a:spcPct val="0"/>
                </a:spcBef>
                <a:spcAft>
                  <a:spcPct val="0"/>
                </a:spcAft>
                <a:defRPr sz="2250" b="1">
                  <a:solidFill>
                    <a:srgbClr val="0F5494"/>
                  </a:solidFill>
                  <a:latin typeface="Verdana" pitchFamily="34" charset="0"/>
                </a:defRPr>
              </a:lvl8pPr>
              <a:lvl9pPr marL="1640681" algn="l" rtl="0" fontAlgn="base">
                <a:spcBef>
                  <a:spcPct val="0"/>
                </a:spcBef>
                <a:spcAft>
                  <a:spcPct val="0"/>
                </a:spcAft>
                <a:defRPr sz="2250" b="1">
                  <a:solidFill>
                    <a:srgbClr val="0F5494"/>
                  </a:solidFill>
                  <a:latin typeface="Verdana" pitchFamily="34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GB" altLang="en-US" sz="3000" kern="0" dirty="0" smtClean="0">
                  <a:solidFill>
                    <a:srgbClr val="0B6192"/>
                  </a:solidFill>
                </a:rPr>
                <a:t>IA </a:t>
              </a:r>
              <a:r>
                <a:rPr lang="en-GB" altLang="en-US" sz="3000" kern="0" dirty="0">
                  <a:solidFill>
                    <a:srgbClr val="0B6192"/>
                  </a:solidFill>
                </a:rPr>
                <a:t>p</a:t>
              </a:r>
              <a:r>
                <a:rPr lang="en-GB" altLang="en-US" sz="3000" kern="0" dirty="0" err="1" smtClean="0">
                  <a:solidFill>
                    <a:srgbClr val="0B6192"/>
                  </a:solidFill>
                </a:rPr>
                <a:t>rocess</a:t>
              </a:r>
              <a:endParaRPr lang="en-GB" altLang="en-US" sz="3000" kern="0" dirty="0">
                <a:solidFill>
                  <a:srgbClr val="0B6192"/>
                </a:solidFill>
              </a:endParaRPr>
            </a:p>
          </p:txBody>
        </p:sp>
        <p:sp>
          <p:nvSpPr>
            <p:cNvPr id="8" name="Right Arrow 7"/>
            <p:cNvSpPr/>
            <p:nvPr/>
          </p:nvSpPr>
          <p:spPr bwMode="auto">
            <a:xfrm>
              <a:off x="1417346" y="5066101"/>
              <a:ext cx="6462866" cy="919163"/>
            </a:xfrm>
            <a:prstGeom prst="rightArrow">
              <a:avLst/>
            </a:prstGeom>
            <a:solidFill>
              <a:srgbClr val="0F5494"/>
            </a:solidFill>
            <a:ln w="19050" cap="flat" cmpd="sng" algn="ctr">
              <a:solidFill>
                <a:srgbClr val="FFFFFF">
                  <a:lumMod val="50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kern="0">
                <a:solidFill>
                  <a:srgbClr val="FFFFFF"/>
                </a:solidFill>
                <a:latin typeface="Verdana"/>
                <a:ea typeface="ＭＳ Ｐゴシック"/>
              </a:endParaRPr>
            </a:p>
          </p:txBody>
        </p:sp>
        <p:sp>
          <p:nvSpPr>
            <p:cNvPr id="9" name="TextBox 4"/>
            <p:cNvSpPr txBox="1">
              <a:spLocks noChangeArrowheads="1"/>
            </p:cNvSpPr>
            <p:nvPr/>
          </p:nvSpPr>
          <p:spPr bwMode="auto">
            <a:xfrm>
              <a:off x="2247447" y="5375444"/>
              <a:ext cx="4378117" cy="292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2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9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7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GB" altLang="en-US" sz="1600" dirty="0">
                  <a:solidFill>
                    <a:srgbClr val="FCFDFE"/>
                  </a:solidFill>
                  <a:latin typeface="Verdana"/>
                  <a:ea typeface="MS PGothic" panose="020B0600070205080204" pitchFamily="34" charset="-128"/>
                </a:rPr>
                <a:t>Policy </a:t>
              </a:r>
              <a:r>
                <a:rPr lang="en-GB" altLang="en-US" sz="1600" dirty="0" smtClean="0">
                  <a:solidFill>
                    <a:srgbClr val="FCFDFE"/>
                  </a:solidFill>
                  <a:latin typeface="Verdana"/>
                  <a:ea typeface="MS PGothic" panose="020B0600070205080204" pitchFamily="34" charset="-128"/>
                </a:rPr>
                <a:t>preparation May 2017 - May 2018</a:t>
              </a:r>
              <a:endParaRPr lang="en-GB" altLang="en-US" sz="1600" dirty="0">
                <a:solidFill>
                  <a:srgbClr val="FCFDFE"/>
                </a:solidFill>
                <a:latin typeface="Verdana"/>
                <a:ea typeface="MS PGothic" panose="020B0600070205080204" pitchFamily="34" charset="-128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 bwMode="auto">
            <a:xfrm>
              <a:off x="3357753" y="2492094"/>
              <a:ext cx="26069" cy="1700420"/>
            </a:xfrm>
            <a:prstGeom prst="straightConnector1">
              <a:avLst/>
            </a:prstGeom>
            <a:noFill/>
            <a:ln w="19050" cap="flat" cmpd="sng" algn="ctr">
              <a:solidFill>
                <a:srgbClr val="0B6192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11" name="Pentagon 10"/>
            <p:cNvSpPr/>
            <p:nvPr/>
          </p:nvSpPr>
          <p:spPr bwMode="auto">
            <a:xfrm>
              <a:off x="2707481" y="2914039"/>
              <a:ext cx="1880577" cy="772390"/>
            </a:xfrm>
            <a:prstGeom prst="homePlate">
              <a:avLst/>
            </a:prstGeom>
            <a:solidFill>
              <a:srgbClr val="0F549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1200" kern="0" dirty="0">
                  <a:solidFill>
                    <a:srgbClr val="FFFFFF"/>
                  </a:solidFill>
                  <a:latin typeface="Verdana"/>
                </a:rPr>
                <a:t>Stakeholder </a:t>
              </a:r>
              <a:r>
                <a:rPr lang="en-US" sz="1200" kern="0" dirty="0">
                  <a:solidFill>
                    <a:srgbClr val="FFFFFF"/>
                  </a:solidFill>
                  <a:latin typeface="Verdana"/>
                </a:rPr>
                <a:t>consultation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kern="0" dirty="0">
                  <a:solidFill>
                    <a:srgbClr val="FFFFFF"/>
                  </a:solidFill>
                  <a:latin typeface="Verdana"/>
                </a:rPr>
                <a:t> </a:t>
              </a:r>
              <a:r>
                <a:rPr lang="en-US" sz="1100" b="0" kern="0" dirty="0">
                  <a:solidFill>
                    <a:srgbClr val="FFFFFF"/>
                  </a:solidFill>
                  <a:latin typeface="Verdana"/>
                </a:rPr>
                <a:t>(including 12 weeks internet-based public consultation)</a:t>
              </a:r>
            </a:p>
          </p:txBody>
        </p:sp>
        <p:sp>
          <p:nvSpPr>
            <p:cNvPr id="12" name="Rounded Rectangle 11"/>
            <p:cNvSpPr/>
            <p:nvPr/>
          </p:nvSpPr>
          <p:spPr bwMode="auto">
            <a:xfrm>
              <a:off x="2417974" y="1728909"/>
              <a:ext cx="939778" cy="975561"/>
            </a:xfrm>
            <a:prstGeom prst="roundRect">
              <a:avLst/>
            </a:prstGeom>
            <a:noFill/>
            <a:ln w="19050" cap="flat" cmpd="sng" algn="ctr">
              <a:solidFill>
                <a:srgbClr val="0B6192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srgbClr val="000000"/>
                  </a:solidFill>
                  <a:latin typeface="Verdana"/>
                </a:rPr>
                <a:t>Feedback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0" kern="0" dirty="0">
                  <a:solidFill>
                    <a:srgbClr val="000000"/>
                  </a:solidFill>
                  <a:latin typeface="Verdana"/>
                </a:rPr>
                <a:t>on inception impact assessments</a:t>
              </a:r>
            </a:p>
          </p:txBody>
        </p:sp>
        <p:sp>
          <p:nvSpPr>
            <p:cNvPr id="19" name="Pentagon 18"/>
            <p:cNvSpPr/>
            <p:nvPr/>
          </p:nvSpPr>
          <p:spPr bwMode="auto">
            <a:xfrm rot="5400000">
              <a:off x="3812868" y="4295278"/>
              <a:ext cx="877491" cy="711837"/>
            </a:xfrm>
            <a:prstGeom prst="homePlate">
              <a:avLst>
                <a:gd name="adj" fmla="val 26484"/>
              </a:avLst>
            </a:prstGeom>
            <a:solidFill>
              <a:srgbClr val="BBE0E3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kern="0">
                <a:solidFill>
                  <a:srgbClr val="FFFFFF"/>
                </a:solidFill>
                <a:latin typeface="Verdana"/>
                <a:ea typeface="ＭＳ Ｐゴシック"/>
              </a:endParaRPr>
            </a:p>
          </p:txBody>
        </p:sp>
        <p:sp>
          <p:nvSpPr>
            <p:cNvPr id="20" name="TextBox 32"/>
            <p:cNvSpPr txBox="1">
              <a:spLocks noChangeArrowheads="1"/>
            </p:cNvSpPr>
            <p:nvPr/>
          </p:nvSpPr>
          <p:spPr bwMode="auto">
            <a:xfrm>
              <a:off x="3870010" y="4270618"/>
              <a:ext cx="744345" cy="717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2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9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7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GB" altLang="en-US" sz="1200" b="0" dirty="0">
                  <a:solidFill>
                    <a:srgbClr val="0B6192"/>
                  </a:solidFill>
                  <a:latin typeface="Verdana"/>
                  <a:ea typeface="MS PGothic" panose="020B0600070205080204" pitchFamily="34" charset="-128"/>
                </a:rPr>
                <a:t>Data collection and analysis</a:t>
              </a:r>
            </a:p>
          </p:txBody>
        </p:sp>
        <p:sp>
          <p:nvSpPr>
            <p:cNvPr id="21" name="Pentagon 20"/>
            <p:cNvSpPr/>
            <p:nvPr/>
          </p:nvSpPr>
          <p:spPr bwMode="auto">
            <a:xfrm rot="5400000">
              <a:off x="5346735" y="4300318"/>
              <a:ext cx="877491" cy="720804"/>
            </a:xfrm>
            <a:prstGeom prst="homePlate">
              <a:avLst>
                <a:gd name="adj" fmla="val 26484"/>
              </a:avLst>
            </a:prstGeom>
            <a:solidFill>
              <a:srgbClr val="BBE0E3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kern="0">
                <a:solidFill>
                  <a:srgbClr val="FFFFFF"/>
                </a:solidFill>
                <a:latin typeface="Verdana"/>
                <a:ea typeface="ＭＳ Ｐゴシック"/>
              </a:endParaRPr>
            </a:p>
          </p:txBody>
        </p:sp>
        <p:sp>
          <p:nvSpPr>
            <p:cNvPr id="22" name="TextBox 33"/>
            <p:cNvSpPr txBox="1">
              <a:spLocks noChangeArrowheads="1"/>
            </p:cNvSpPr>
            <p:nvPr/>
          </p:nvSpPr>
          <p:spPr bwMode="auto">
            <a:xfrm>
              <a:off x="5414538" y="4399937"/>
              <a:ext cx="738740" cy="239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2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9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7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GB" altLang="en-US" sz="1200" b="0" dirty="0">
                  <a:solidFill>
                    <a:srgbClr val="0B6192"/>
                  </a:solidFill>
                  <a:latin typeface="Verdana"/>
                  <a:ea typeface="MS PGothic" panose="020B0600070205080204" pitchFamily="34" charset="-128"/>
                </a:rPr>
                <a:t>RSB</a:t>
              </a:r>
              <a:endParaRPr lang="en-GB" altLang="en-US" sz="750" b="0" dirty="0">
                <a:solidFill>
                  <a:srgbClr val="0B6192"/>
                </a:solidFill>
                <a:latin typeface="Verdana"/>
                <a:ea typeface="MS PGothic" panose="020B0600070205080204" pitchFamily="34" charset="-128"/>
              </a:endParaRPr>
            </a:p>
          </p:txBody>
        </p:sp>
        <p:sp>
          <p:nvSpPr>
            <p:cNvPr id="23" name="Pentagon 22"/>
            <p:cNvSpPr/>
            <p:nvPr/>
          </p:nvSpPr>
          <p:spPr bwMode="auto">
            <a:xfrm rot="5400000">
              <a:off x="6834671" y="4312931"/>
              <a:ext cx="876300" cy="686054"/>
            </a:xfrm>
            <a:prstGeom prst="homePlate">
              <a:avLst>
                <a:gd name="adj" fmla="val 26484"/>
              </a:avLst>
            </a:prstGeom>
            <a:solidFill>
              <a:srgbClr val="BBE0E3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kern="0">
                <a:solidFill>
                  <a:srgbClr val="FFFFFF"/>
                </a:solidFill>
                <a:latin typeface="Verdana"/>
                <a:ea typeface="ＭＳ Ｐゴシック"/>
              </a:endParaRPr>
            </a:p>
          </p:txBody>
        </p:sp>
        <p:sp>
          <p:nvSpPr>
            <p:cNvPr id="24" name="TextBox 34"/>
            <p:cNvSpPr txBox="1">
              <a:spLocks noChangeArrowheads="1"/>
            </p:cNvSpPr>
            <p:nvPr/>
          </p:nvSpPr>
          <p:spPr bwMode="auto">
            <a:xfrm>
              <a:off x="6868207" y="4399520"/>
              <a:ext cx="853082" cy="239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2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9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7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GB" altLang="en-US" sz="1200" b="0" dirty="0">
                  <a:solidFill>
                    <a:srgbClr val="0B6192"/>
                  </a:solidFill>
                  <a:latin typeface="Verdana"/>
                  <a:ea typeface="MS PGothic" panose="020B0600070205080204" pitchFamily="34" charset="-128"/>
                </a:rPr>
                <a:t>Adoption</a:t>
              </a:r>
              <a:endParaRPr lang="en-GB" altLang="en-US" sz="1000" b="0" dirty="0">
                <a:solidFill>
                  <a:srgbClr val="0B6192"/>
                </a:solidFill>
                <a:latin typeface="Verdana"/>
                <a:ea typeface="MS PGothic" panose="020B0600070205080204" pitchFamily="34" charset="-128"/>
              </a:endParaRPr>
            </a:p>
          </p:txBody>
        </p:sp>
        <p:sp>
          <p:nvSpPr>
            <p:cNvPr id="25" name="Pentagon 24"/>
            <p:cNvSpPr/>
            <p:nvPr/>
          </p:nvSpPr>
          <p:spPr bwMode="auto">
            <a:xfrm rot="5400000">
              <a:off x="6099095" y="4312372"/>
              <a:ext cx="877491" cy="687175"/>
            </a:xfrm>
            <a:prstGeom prst="homePlate">
              <a:avLst>
                <a:gd name="adj" fmla="val 26484"/>
              </a:avLst>
            </a:prstGeom>
            <a:solidFill>
              <a:srgbClr val="BBE0E3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kern="0">
                <a:solidFill>
                  <a:srgbClr val="FFFFFF"/>
                </a:solidFill>
                <a:latin typeface="Verdana"/>
                <a:ea typeface="ＭＳ Ｐゴシック"/>
              </a:endParaRPr>
            </a:p>
          </p:txBody>
        </p:sp>
        <p:sp>
          <p:nvSpPr>
            <p:cNvPr id="26" name="TextBox 35"/>
            <p:cNvSpPr txBox="1">
              <a:spLocks noChangeArrowheads="1"/>
            </p:cNvSpPr>
            <p:nvPr/>
          </p:nvSpPr>
          <p:spPr bwMode="auto">
            <a:xfrm>
              <a:off x="6174937" y="4399937"/>
              <a:ext cx="736499" cy="239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2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9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7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US" altLang="en-US" sz="1200" b="0" dirty="0">
                  <a:solidFill>
                    <a:srgbClr val="0B6192"/>
                  </a:solidFill>
                  <a:latin typeface="Verdana"/>
                  <a:ea typeface="MS PGothic" panose="020B0600070205080204" pitchFamily="34" charset="-128"/>
                </a:rPr>
                <a:t>ISC</a:t>
              </a:r>
              <a:endParaRPr lang="en-US" altLang="en-US" sz="750" b="0" dirty="0">
                <a:solidFill>
                  <a:srgbClr val="0B6192"/>
                </a:solidFill>
                <a:latin typeface="Verdana"/>
                <a:ea typeface="MS PGothic" panose="020B0600070205080204" pitchFamily="34" charset="-128"/>
              </a:endParaRPr>
            </a:p>
          </p:txBody>
        </p:sp>
        <p:sp>
          <p:nvSpPr>
            <p:cNvPr id="29" name="Pentagon 28"/>
            <p:cNvSpPr/>
            <p:nvPr/>
          </p:nvSpPr>
          <p:spPr bwMode="auto">
            <a:xfrm rot="5400000">
              <a:off x="4577560" y="4288413"/>
              <a:ext cx="877491" cy="720805"/>
            </a:xfrm>
            <a:prstGeom prst="homePlate">
              <a:avLst>
                <a:gd name="adj" fmla="val 26484"/>
              </a:avLst>
            </a:prstGeom>
            <a:solidFill>
              <a:srgbClr val="BBE0E3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kern="0">
                <a:solidFill>
                  <a:srgbClr val="FFFFFF"/>
                </a:solidFill>
                <a:latin typeface="Verdana"/>
                <a:ea typeface="ＭＳ Ｐゴシック"/>
              </a:endParaRPr>
            </a:p>
          </p:txBody>
        </p:sp>
        <p:sp>
          <p:nvSpPr>
            <p:cNvPr id="30" name="TextBox 33"/>
            <p:cNvSpPr txBox="1">
              <a:spLocks noChangeArrowheads="1"/>
            </p:cNvSpPr>
            <p:nvPr/>
          </p:nvSpPr>
          <p:spPr bwMode="auto">
            <a:xfrm>
              <a:off x="4618646" y="4342229"/>
              <a:ext cx="758062" cy="398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2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9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7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GB" altLang="en-US" sz="1200" b="0" dirty="0">
                  <a:solidFill>
                    <a:srgbClr val="0B6192"/>
                  </a:solidFill>
                  <a:latin typeface="Verdana"/>
                  <a:ea typeface="MS PGothic" panose="020B0600070205080204" pitchFamily="34" charset="-128"/>
                </a:rPr>
                <a:t>Drafting IA </a:t>
              </a:r>
              <a:r>
                <a:rPr lang="en-GB" altLang="en-US" sz="1200" b="0" dirty="0" smtClean="0">
                  <a:solidFill>
                    <a:srgbClr val="0B6192"/>
                  </a:solidFill>
                  <a:latin typeface="Verdana"/>
                  <a:ea typeface="MS PGothic" panose="020B0600070205080204" pitchFamily="34" charset="-128"/>
                </a:rPr>
                <a:t>Report </a:t>
              </a:r>
              <a:endParaRPr lang="en-GB" altLang="en-US" sz="1200" dirty="0">
                <a:solidFill>
                  <a:srgbClr val="0B6192"/>
                </a:solidFill>
                <a:latin typeface="Verdana"/>
                <a:ea typeface="MS PGothic" panose="020B0600070205080204" pitchFamily="34" charset="-128"/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 bwMode="auto">
            <a:xfrm flipH="1">
              <a:off x="7592287" y="2704469"/>
              <a:ext cx="1518" cy="1403983"/>
            </a:xfrm>
            <a:prstGeom prst="straightConnector1">
              <a:avLst/>
            </a:prstGeom>
            <a:noFill/>
            <a:ln w="19050" cap="flat" cmpd="sng" algn="ctr">
              <a:solidFill>
                <a:srgbClr val="0B6192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2" name="Rounded Rectangle 31"/>
            <p:cNvSpPr/>
            <p:nvPr/>
          </p:nvSpPr>
          <p:spPr bwMode="auto">
            <a:xfrm>
              <a:off x="6881429" y="1728909"/>
              <a:ext cx="945809" cy="975561"/>
            </a:xfrm>
            <a:prstGeom prst="roundRect">
              <a:avLst/>
            </a:prstGeom>
            <a:noFill/>
            <a:ln w="19050" cap="flat" cmpd="sng" algn="ctr">
              <a:solidFill>
                <a:srgbClr val="0B6192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kern="0" dirty="0">
                  <a:solidFill>
                    <a:srgbClr val="000000"/>
                  </a:solidFill>
                  <a:latin typeface="Verdana"/>
                </a:rPr>
                <a:t>Feedback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b="0" kern="0" dirty="0">
                  <a:solidFill>
                    <a:srgbClr val="000000"/>
                  </a:solidFill>
                  <a:latin typeface="Verdana"/>
                </a:rPr>
                <a:t>on proposals and impact assessments</a:t>
              </a:r>
            </a:p>
          </p:txBody>
        </p:sp>
        <p:sp>
          <p:nvSpPr>
            <p:cNvPr id="33" name="Pentagon 32"/>
            <p:cNvSpPr/>
            <p:nvPr/>
          </p:nvSpPr>
          <p:spPr bwMode="auto">
            <a:xfrm rot="5400000">
              <a:off x="2276596" y="4282873"/>
              <a:ext cx="877491" cy="745466"/>
            </a:xfrm>
            <a:prstGeom prst="homePlate">
              <a:avLst>
                <a:gd name="adj" fmla="val 26484"/>
              </a:avLst>
            </a:prstGeom>
            <a:solidFill>
              <a:srgbClr val="BBE0E3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kern="0">
                <a:solidFill>
                  <a:srgbClr val="FFFFFF"/>
                </a:solidFill>
                <a:ea typeface="ＭＳ Ｐゴシック"/>
              </a:endParaRPr>
            </a:p>
          </p:txBody>
        </p:sp>
        <p:sp>
          <p:nvSpPr>
            <p:cNvPr id="34" name="TextBox 30"/>
            <p:cNvSpPr txBox="1">
              <a:spLocks noChangeArrowheads="1"/>
            </p:cNvSpPr>
            <p:nvPr/>
          </p:nvSpPr>
          <p:spPr bwMode="auto">
            <a:xfrm>
              <a:off x="2327176" y="4386098"/>
              <a:ext cx="725288" cy="398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2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9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7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GB" altLang="en-US" sz="1200" b="0" dirty="0">
                  <a:solidFill>
                    <a:srgbClr val="0B6192"/>
                  </a:solidFill>
                  <a:latin typeface="Verdana"/>
                  <a:ea typeface="MS PGothic" panose="020B0600070205080204" pitchFamily="34" charset="-128"/>
                </a:rPr>
                <a:t>Inception IA</a:t>
              </a:r>
            </a:p>
          </p:txBody>
        </p:sp>
        <p:sp>
          <p:nvSpPr>
            <p:cNvPr id="36" name="Pentagon 35"/>
            <p:cNvSpPr/>
            <p:nvPr/>
          </p:nvSpPr>
          <p:spPr bwMode="auto">
            <a:xfrm rot="5400000">
              <a:off x="3048178" y="4309776"/>
              <a:ext cx="877491" cy="691659"/>
            </a:xfrm>
            <a:prstGeom prst="homePlate">
              <a:avLst>
                <a:gd name="adj" fmla="val 26484"/>
              </a:avLst>
            </a:prstGeom>
            <a:solidFill>
              <a:srgbClr val="BBE0E3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kern="0">
                <a:solidFill>
                  <a:srgbClr val="FFFFFF"/>
                </a:solidFill>
                <a:ea typeface="ＭＳ Ｐゴシック"/>
              </a:endParaRPr>
            </a:p>
          </p:txBody>
        </p:sp>
        <p:sp>
          <p:nvSpPr>
            <p:cNvPr id="37" name="TextBox 31"/>
            <p:cNvSpPr txBox="1">
              <a:spLocks noChangeArrowheads="1"/>
            </p:cNvSpPr>
            <p:nvPr/>
          </p:nvSpPr>
          <p:spPr bwMode="auto">
            <a:xfrm>
              <a:off x="3052023" y="4335900"/>
              <a:ext cx="889649" cy="398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22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9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7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US" altLang="en-US" sz="1200" b="0" dirty="0">
                  <a:solidFill>
                    <a:srgbClr val="0B6192"/>
                  </a:solidFill>
                  <a:latin typeface="Verdana"/>
                  <a:ea typeface="MS PGothic" panose="020B0600070205080204" pitchFamily="34" charset="-128"/>
                </a:rPr>
                <a:t>Consultation strategy</a:t>
              </a:r>
            </a:p>
          </p:txBody>
        </p:sp>
        <p:sp>
          <p:nvSpPr>
            <p:cNvPr id="38" name="Pentagon 37"/>
            <p:cNvSpPr/>
            <p:nvPr/>
          </p:nvSpPr>
          <p:spPr bwMode="auto">
            <a:xfrm rot="5400000">
              <a:off x="1504675" y="4312018"/>
              <a:ext cx="877491" cy="687175"/>
            </a:xfrm>
            <a:prstGeom prst="homePlate">
              <a:avLst>
                <a:gd name="adj" fmla="val 26484"/>
              </a:avLst>
            </a:prstGeom>
            <a:solidFill>
              <a:srgbClr val="BBE0E3"/>
            </a:soli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0" kern="0">
                <a:solidFill>
                  <a:srgbClr val="FFFFFF"/>
                </a:solidFill>
                <a:ea typeface="ＭＳ Ｐゴシック"/>
              </a:endParaRPr>
            </a:p>
          </p:txBody>
        </p:sp>
        <p:sp>
          <p:nvSpPr>
            <p:cNvPr id="39" name="TextBox 5"/>
            <p:cNvSpPr txBox="1">
              <a:spLocks noChangeArrowheads="1"/>
            </p:cNvSpPr>
            <p:nvPr/>
          </p:nvSpPr>
          <p:spPr bwMode="auto">
            <a:xfrm>
              <a:off x="1599474" y="4335900"/>
              <a:ext cx="714079" cy="398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200">
                  <a:solidFill>
                    <a:schemeClr val="tx1"/>
                  </a:solidFill>
                  <a:latin typeface="Verdan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900">
                  <a:solidFill>
                    <a:schemeClr val="tx1"/>
                  </a:solidFill>
                  <a:latin typeface="Verdan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700">
                  <a:solidFill>
                    <a:schemeClr val="tx1"/>
                  </a:solidFill>
                  <a:latin typeface="Verdan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Verdan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200">
                  <a:solidFill>
                    <a:schemeClr val="tx1"/>
                  </a:solidFill>
                  <a:latin typeface="Verdana" panose="020B0604030504040204" pitchFamily="34" charset="0"/>
                </a:defRPr>
              </a:lvl9pPr>
            </a:lstStyle>
            <a:p>
              <a:pPr algn="ctr" eaLnBrk="0" hangingPunct="0">
                <a:spcBef>
                  <a:spcPct val="0"/>
                </a:spcBef>
                <a:buFontTx/>
                <a:buNone/>
              </a:pPr>
              <a:r>
                <a:rPr lang="en-GB" altLang="en-US" sz="1200" b="0" dirty="0" smtClean="0">
                  <a:solidFill>
                    <a:srgbClr val="0B6192"/>
                  </a:solidFill>
                  <a:latin typeface="Verdana"/>
                  <a:ea typeface="MS PGothic" panose="020B0600070205080204" pitchFamily="34" charset="-128"/>
                </a:rPr>
                <a:t>Political  </a:t>
              </a:r>
              <a:r>
                <a:rPr lang="en-GB" altLang="en-US" sz="1200" b="0" dirty="0">
                  <a:solidFill>
                    <a:srgbClr val="0B6192"/>
                  </a:solidFill>
                  <a:latin typeface="Verdana"/>
                  <a:ea typeface="MS PGothic" panose="020B0600070205080204" pitchFamily="34" charset="-128"/>
                </a:rPr>
                <a:t>validation</a:t>
              </a:r>
            </a:p>
          </p:txBody>
        </p:sp>
      </p:grpSp>
      <p:sp>
        <p:nvSpPr>
          <p:cNvPr id="47" name="Pentagon 46"/>
          <p:cNvSpPr/>
          <p:nvPr/>
        </p:nvSpPr>
        <p:spPr bwMode="auto">
          <a:xfrm>
            <a:off x="1611674" y="3260124"/>
            <a:ext cx="4616509" cy="274257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0" dirty="0" err="1" smtClean="0">
                <a:solidFill>
                  <a:srgbClr val="0F5494"/>
                </a:solidFill>
              </a:rPr>
              <a:t>Interservice</a:t>
            </a:r>
            <a:r>
              <a:rPr lang="en-GB" sz="1200" kern="0" dirty="0" smtClean="0">
                <a:solidFill>
                  <a:srgbClr val="0F5494"/>
                </a:solidFill>
              </a:rPr>
              <a:t> group</a:t>
            </a:r>
            <a:endParaRPr lang="en-US" sz="1200" kern="0" dirty="0">
              <a:solidFill>
                <a:srgbClr val="0F5494"/>
              </a:solidFill>
            </a:endParaRPr>
          </a:p>
        </p:txBody>
      </p:sp>
      <p:sp>
        <p:nvSpPr>
          <p:cNvPr id="40" name="Rounded Rectangle 39"/>
          <p:cNvSpPr/>
          <p:nvPr/>
        </p:nvSpPr>
        <p:spPr bwMode="auto">
          <a:xfrm>
            <a:off x="6156175" y="863967"/>
            <a:ext cx="1440161" cy="1129980"/>
          </a:xfrm>
          <a:prstGeom prst="roundRect">
            <a:avLst/>
          </a:prstGeom>
          <a:noFill/>
          <a:ln w="19050" cap="flat" cmpd="sng" algn="ctr">
            <a:solidFill>
              <a:srgbClr val="0B6192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kern="0" dirty="0">
                <a:solidFill>
                  <a:srgbClr val="000000"/>
                </a:solidFill>
                <a:latin typeface="Verdana"/>
              </a:rPr>
              <a:t>Feedback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0" kern="0" dirty="0">
                <a:solidFill>
                  <a:srgbClr val="000000"/>
                </a:solidFill>
                <a:latin typeface="Verdana"/>
              </a:rPr>
              <a:t>on </a:t>
            </a:r>
            <a:r>
              <a:rPr lang="en-US" sz="1200" b="0" kern="0" dirty="0" smtClean="0">
                <a:solidFill>
                  <a:srgbClr val="000000"/>
                </a:solidFill>
                <a:latin typeface="Verdana"/>
              </a:rPr>
              <a:t>draft delegated and implementing acts</a:t>
            </a:r>
            <a:endParaRPr lang="en-US" sz="1200" b="0" kern="0" dirty="0">
              <a:solidFill>
                <a:srgbClr val="000000"/>
              </a:solidFill>
              <a:latin typeface="Verdana"/>
            </a:endParaRPr>
          </a:p>
        </p:txBody>
      </p:sp>
      <p:cxnSp>
        <p:nvCxnSpPr>
          <p:cNvPr id="41" name="Straight Arrow Connector 40"/>
          <p:cNvCxnSpPr/>
          <p:nvPr/>
        </p:nvCxnSpPr>
        <p:spPr bwMode="auto">
          <a:xfrm flipH="1">
            <a:off x="7596335" y="1003144"/>
            <a:ext cx="1" cy="2612180"/>
          </a:xfrm>
          <a:prstGeom prst="straightConnector1">
            <a:avLst/>
          </a:prstGeom>
          <a:noFill/>
          <a:ln w="19050" cap="flat" cmpd="sng" algn="ctr">
            <a:solidFill>
              <a:srgbClr val="0B6192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686872" y="6409134"/>
            <a:ext cx="2133600" cy="476250"/>
          </a:xfrm>
        </p:spPr>
        <p:txBody>
          <a:bodyPr/>
          <a:lstStyle/>
          <a:p>
            <a:pPr>
              <a:defRPr/>
            </a:pPr>
            <a:fld id="{85647434-2F86-470E-B714-572EF4A7509D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429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EBFC62-E3CF-4012-8A8B-ABF1C18EA02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3" name="Picture Placeholder 4" descr="Study_sups.pdf - Adobe Acrobat Pr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576" y="1609725"/>
            <a:ext cx="7445817" cy="4873625"/>
          </a:xfrm>
          <a:prstGeom prst="rect">
            <a:avLst/>
          </a:prstGeom>
        </p:spPr>
      </p:pic>
      <p:pic>
        <p:nvPicPr>
          <p:cNvPr id="4" name="Picture Placeholder 4" descr="Erasmus+ - General Factsheet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504" y="104394"/>
            <a:ext cx="3011884" cy="1452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18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EBFC62-E3CF-4012-8A8B-ABF1C18EA02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24" y="1052736"/>
            <a:ext cx="8542276" cy="511256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76" y="116632"/>
            <a:ext cx="3011685" cy="145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73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EBFC62-E3CF-4012-8A8B-ABF1C18EA02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04664"/>
            <a:ext cx="8644566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07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EBFC62-E3CF-4012-8A8B-ABF1C18EA022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3" name="Picture Placeholder 4" descr="Study_sups.pdf - Adobe Acrobat Pr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536" y="1052736"/>
            <a:ext cx="8017755" cy="5544616"/>
          </a:xfrm>
          <a:prstGeom prst="rect">
            <a:avLst/>
          </a:prstGeom>
        </p:spPr>
      </p:pic>
      <p:pic>
        <p:nvPicPr>
          <p:cNvPr id="4" name="Picture Placeholder 4" descr="Erasmus+ - General Factsheet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504" y="104395"/>
            <a:ext cx="1944216" cy="937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16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PresentationLoad">
  <a:themeElements>
    <a:clrScheme name="1_PresentationLoad 1">
      <a:dk1>
        <a:srgbClr val="000000"/>
      </a:dk1>
      <a:lt1>
        <a:srgbClr val="FFFFFF"/>
      </a:lt1>
      <a:dk2>
        <a:srgbClr val="38520E"/>
      </a:dk2>
      <a:lt2>
        <a:srgbClr val="FEA501"/>
      </a:lt2>
      <a:accent1>
        <a:srgbClr val="4C7013"/>
      </a:accent1>
      <a:accent2>
        <a:srgbClr val="6B9B1A"/>
      </a:accent2>
      <a:accent3>
        <a:srgbClr val="FFFFFF"/>
      </a:accent3>
      <a:accent4>
        <a:srgbClr val="000000"/>
      </a:accent4>
      <a:accent5>
        <a:srgbClr val="B2BBAA"/>
      </a:accent5>
      <a:accent6>
        <a:srgbClr val="608C16"/>
      </a:accent6>
      <a:hlink>
        <a:srgbClr val="90BA45"/>
      </a:hlink>
      <a:folHlink>
        <a:srgbClr val="B2CF7D"/>
      </a:folHlink>
    </a:clrScheme>
    <a:fontScheme name="1_PresentationLoad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0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0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PresentationLoad 1">
        <a:dk1>
          <a:srgbClr val="000000"/>
        </a:dk1>
        <a:lt1>
          <a:srgbClr val="FFFFFF"/>
        </a:lt1>
        <a:dk2>
          <a:srgbClr val="38520E"/>
        </a:dk2>
        <a:lt2>
          <a:srgbClr val="FEA501"/>
        </a:lt2>
        <a:accent1>
          <a:srgbClr val="4C7013"/>
        </a:accent1>
        <a:accent2>
          <a:srgbClr val="6B9B1A"/>
        </a:accent2>
        <a:accent3>
          <a:srgbClr val="FFFFFF"/>
        </a:accent3>
        <a:accent4>
          <a:srgbClr val="000000"/>
        </a:accent4>
        <a:accent5>
          <a:srgbClr val="B2BBAA"/>
        </a:accent5>
        <a:accent6>
          <a:srgbClr val="608C16"/>
        </a:accent6>
        <a:hlink>
          <a:srgbClr val="90BA45"/>
        </a:hlink>
        <a:folHlink>
          <a:srgbClr val="B2CF7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PresentationLoad">
  <a:themeElements>
    <a:clrScheme name="1_PresentationLoad 1">
      <a:dk1>
        <a:srgbClr val="000000"/>
      </a:dk1>
      <a:lt1>
        <a:srgbClr val="FFFFFF"/>
      </a:lt1>
      <a:dk2>
        <a:srgbClr val="38520E"/>
      </a:dk2>
      <a:lt2>
        <a:srgbClr val="FEA501"/>
      </a:lt2>
      <a:accent1>
        <a:srgbClr val="4C7013"/>
      </a:accent1>
      <a:accent2>
        <a:srgbClr val="6B9B1A"/>
      </a:accent2>
      <a:accent3>
        <a:srgbClr val="FFFFFF"/>
      </a:accent3>
      <a:accent4>
        <a:srgbClr val="000000"/>
      </a:accent4>
      <a:accent5>
        <a:srgbClr val="B2BBAA"/>
      </a:accent5>
      <a:accent6>
        <a:srgbClr val="608C16"/>
      </a:accent6>
      <a:hlink>
        <a:srgbClr val="90BA45"/>
      </a:hlink>
      <a:folHlink>
        <a:srgbClr val="B2CF7D"/>
      </a:folHlink>
    </a:clrScheme>
    <a:fontScheme name="1_PresentationLoad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0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0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PresentationLoad 1">
        <a:dk1>
          <a:srgbClr val="000000"/>
        </a:dk1>
        <a:lt1>
          <a:srgbClr val="FFFFFF"/>
        </a:lt1>
        <a:dk2>
          <a:srgbClr val="38520E"/>
        </a:dk2>
        <a:lt2>
          <a:srgbClr val="FEA501"/>
        </a:lt2>
        <a:accent1>
          <a:srgbClr val="4C7013"/>
        </a:accent1>
        <a:accent2>
          <a:srgbClr val="6B9B1A"/>
        </a:accent2>
        <a:accent3>
          <a:srgbClr val="FFFFFF"/>
        </a:accent3>
        <a:accent4>
          <a:srgbClr val="000000"/>
        </a:accent4>
        <a:accent5>
          <a:srgbClr val="B2BBAA"/>
        </a:accent5>
        <a:accent6>
          <a:srgbClr val="608C16"/>
        </a:accent6>
        <a:hlink>
          <a:srgbClr val="90BA45"/>
        </a:hlink>
        <a:folHlink>
          <a:srgbClr val="B2CF7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PresentationLoad">
  <a:themeElements>
    <a:clrScheme name="1_PresentationLoad 1">
      <a:dk1>
        <a:srgbClr val="000000"/>
      </a:dk1>
      <a:lt1>
        <a:srgbClr val="FFFFFF"/>
      </a:lt1>
      <a:dk2>
        <a:srgbClr val="38520E"/>
      </a:dk2>
      <a:lt2>
        <a:srgbClr val="FEA501"/>
      </a:lt2>
      <a:accent1>
        <a:srgbClr val="4C7013"/>
      </a:accent1>
      <a:accent2>
        <a:srgbClr val="6B9B1A"/>
      </a:accent2>
      <a:accent3>
        <a:srgbClr val="FFFFFF"/>
      </a:accent3>
      <a:accent4>
        <a:srgbClr val="000000"/>
      </a:accent4>
      <a:accent5>
        <a:srgbClr val="B2BBAA"/>
      </a:accent5>
      <a:accent6>
        <a:srgbClr val="608C16"/>
      </a:accent6>
      <a:hlink>
        <a:srgbClr val="90BA45"/>
      </a:hlink>
      <a:folHlink>
        <a:srgbClr val="B2CF7D"/>
      </a:folHlink>
    </a:clrScheme>
    <a:fontScheme name="1_PresentationLoad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0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0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1_PresentationLoad 1">
        <a:dk1>
          <a:srgbClr val="000000"/>
        </a:dk1>
        <a:lt1>
          <a:srgbClr val="FFFFFF"/>
        </a:lt1>
        <a:dk2>
          <a:srgbClr val="38520E"/>
        </a:dk2>
        <a:lt2>
          <a:srgbClr val="FEA501"/>
        </a:lt2>
        <a:accent1>
          <a:srgbClr val="4C7013"/>
        </a:accent1>
        <a:accent2>
          <a:srgbClr val="6B9B1A"/>
        </a:accent2>
        <a:accent3>
          <a:srgbClr val="FFFFFF"/>
        </a:accent3>
        <a:accent4>
          <a:srgbClr val="000000"/>
        </a:accent4>
        <a:accent5>
          <a:srgbClr val="B2BBAA"/>
        </a:accent5>
        <a:accent6>
          <a:srgbClr val="608C16"/>
        </a:accent6>
        <a:hlink>
          <a:srgbClr val="90BA45"/>
        </a:hlink>
        <a:folHlink>
          <a:srgbClr val="B2CF7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15260</TotalTime>
  <Words>651</Words>
  <Application>Microsoft Office PowerPoint</Application>
  <PresentationFormat>On-screen Show (4:3)</PresentationFormat>
  <Paragraphs>128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16</vt:i4>
      </vt:variant>
    </vt:vector>
  </HeadingPairs>
  <TitlesOfParts>
    <vt:vector size="30" baseType="lpstr">
      <vt:lpstr>Arial Unicode MS</vt:lpstr>
      <vt:lpstr>MS PGothic</vt:lpstr>
      <vt:lpstr>MS PGothic</vt:lpstr>
      <vt:lpstr>Arial</vt:lpstr>
      <vt:lpstr>Calibri</vt:lpstr>
      <vt:lpstr>Verdana</vt:lpstr>
      <vt:lpstr>Wingdings</vt:lpstr>
      <vt:lpstr>Default Design</vt:lpstr>
      <vt:lpstr>1_Default Design</vt:lpstr>
      <vt:lpstr>1_PresentationLoad</vt:lpstr>
      <vt:lpstr>2_PresentationLoad</vt:lpstr>
      <vt:lpstr>5_Default Design</vt:lpstr>
      <vt:lpstr>2_Default Design</vt:lpstr>
      <vt:lpstr>3_PresentationLoad</vt:lpstr>
      <vt:lpstr>EU directives and Impact Assessments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Pre-proposal</vt:lpstr>
      <vt:lpstr>Post-proposal</vt:lpstr>
      <vt:lpstr>Post-adoption</vt:lpstr>
      <vt:lpstr>Post-adoption</vt:lpstr>
      <vt:lpstr>General suggestions</vt:lpstr>
      <vt:lpstr>General suggestions</vt:lpstr>
      <vt:lpstr>SUP exercise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Theo Jans</cp:lastModifiedBy>
  <cp:revision>844</cp:revision>
  <cp:lastPrinted>2018-03-18T22:23:24Z</cp:lastPrinted>
  <dcterms:created xsi:type="dcterms:W3CDTF">2011-10-28T10:25:18Z</dcterms:created>
  <dcterms:modified xsi:type="dcterms:W3CDTF">2019-02-17T13:57:12Z</dcterms:modified>
</cp:coreProperties>
</file>